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D9555-1417-1261-B724-A277A0FC5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1F64E-73DF-E07A-9765-A5B4ABA09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43A2F-197B-D28F-7C77-9BAB192EA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EFAE3-5D09-ACEF-6D1D-9FC588FC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CF922-45AD-6C89-DF39-BBB2C68F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700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9298-570F-47F7-7DD3-AC6C91C9C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99CBD-E99D-4643-9ABC-FEB1D8B4A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9BDF2-C18C-FFEC-03ED-741D64D7D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06685-5016-3C00-F30D-408B28DA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96D30-D992-6560-5749-8ECA1491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734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9F4A4-AC2F-27A4-9AFE-C808B8E7F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9DBB6-387A-8075-51A2-A622D45C7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F0650-7726-3F8C-B217-666839FB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A28B8-8DE9-6986-FD4D-D21FEF6D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AFCD-72CC-7DEC-3451-D73FC566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343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5573-1DB4-8075-C778-CF94AC87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FC019-B887-FD6D-06CA-78B88FEFB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50B3C-91FA-6C8E-4633-217C2A8A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CE074-8E36-EDEF-F272-B6F7E265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D7A1-6CD3-5DF2-40DA-E6BEF9D9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495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CFC4-468E-FAC7-D4F3-97ACD09B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5DC73-DBFF-8D8C-784F-891DA0A42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83A71-7E5F-404F-CA1F-57402F81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AAD17-E685-0B33-64EB-90CBE1C8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2C87A-C191-2839-64CA-E94F8A07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078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3358-7912-1861-26E3-6BE67C2C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7238F-F981-458F-CB4F-6B8E6FE98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8A7E0-F876-A567-5898-9D54AAB4A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5DD04-E44B-58D5-D029-B91A821E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A5FD1-8FB7-070C-2211-B4C63A29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0C736-629E-04E4-8979-71EFE0BC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48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AC34-09D9-8389-094E-26D38B43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6BA35-0F5F-C1DB-F969-602F8A927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77370-140F-B4F8-4903-822C61F35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847ED-4194-4A9A-25D8-8324D9004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2A6CEC-A390-A50C-5691-26789236F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2C330D-C177-3E8A-7686-CF52AAC9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2E3C4C-B6EA-E49F-385D-DFB00C3C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363F4-805E-0C56-C1A5-1BC5BE1F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870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83189-9B1B-9472-E269-2139B1E48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0EC046-DDA3-077A-8E5D-2F7620689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F6933-A33B-FDBE-22E3-2055417A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2D149-6EC0-F4DB-74BA-33C63B34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896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25FD00-8313-939E-9719-BAD5F46B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5518F-51A1-6249-BB85-FA39F80E6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63E66-F5A5-6ECC-8990-3F6B99E4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78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4942-E1E0-1C48-D924-91620C20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F6A81-D044-4226-B0A7-A3D330804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043FD-CE5C-1881-D4A0-4D6FB72D8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E7727-B6BF-63E2-0DFD-06FFAD32F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10C77-9B40-BAE4-95D6-2FB4C791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C187A-1267-BC30-08B2-9CAC6D20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83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68BD0-A6DD-947B-83F1-4C0CDD0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BBD71D-FCAC-9FD4-924F-930788C8F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1198D-D59F-B147-0E7D-FE16CAB72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03B20-2F3C-46A4-AD87-93B6F5E9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EA9FB-A1E6-DF20-B452-94F76069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11AF1-E7B6-2884-FFE5-E4E75B6D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477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CA65B2-BD8A-9B72-AFB3-84C8D6D7D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37163-06D2-9899-7C2F-73F303967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1F08D-51A3-60F1-FA8C-E2085860F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160B8-7EB8-2911-41D9-32D6B033F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4DA5A-9379-BF28-60D7-4ADB6EF67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696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E7C555-7D4D-F37B-E843-330A6BD756D8}"/>
              </a:ext>
            </a:extLst>
          </p:cNvPr>
          <p:cNvSpPr txBox="1"/>
          <p:nvPr/>
        </p:nvSpPr>
        <p:spPr>
          <a:xfrm>
            <a:off x="3552825" y="9488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Topic 1 Implement CIS 12.8 Restrict Admin Internet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4E39B6-7D18-2C5B-701A-6EDAB96D7B44}"/>
              </a:ext>
            </a:extLst>
          </p:cNvPr>
          <p:cNvSpPr txBox="1"/>
          <p:nvPr/>
        </p:nvSpPr>
        <p:spPr>
          <a:xfrm>
            <a:off x="1743075" y="1933486"/>
            <a:ext cx="112871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Your boss uses the DC virtual machine. Download the DC virtual machine from the unit website and</a:t>
            </a:r>
          </a:p>
          <a:p>
            <a:r>
              <a:rPr lang="en-AU" dirty="0"/>
              <a:t>import it into </a:t>
            </a:r>
            <a:r>
              <a:rPr lang="en-AU" dirty="0" err="1"/>
              <a:t>Virtualbox</a:t>
            </a:r>
            <a:r>
              <a:rPr lang="en-AU" dirty="0"/>
              <a:t>. Setup a shared folder on DC for your scripts.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3FCF2D-49F5-F5F8-9688-EB4243FDE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2639060"/>
            <a:ext cx="5731510" cy="157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1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32AF44-B450-9F61-E309-45EF7AA71728}"/>
              </a:ext>
            </a:extLst>
          </p:cNvPr>
          <p:cNvSpPr txBox="1"/>
          <p:nvPr/>
        </p:nvSpPr>
        <p:spPr>
          <a:xfrm>
            <a:off x="3343275" y="859974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Setup a shared folder on Win11 for your scripts.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501604-84AF-4381-EABB-8DF990457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1379220"/>
            <a:ext cx="5731510" cy="409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3BABE7-CC52-50FA-A841-EA9B4B97A9BB}"/>
              </a:ext>
            </a:extLst>
          </p:cNvPr>
          <p:cNvSpPr txBox="1"/>
          <p:nvPr/>
        </p:nvSpPr>
        <p:spPr>
          <a:xfrm>
            <a:off x="3162300" y="1059999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Create a PowerShell script called defend.ps1.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5E5FF9-4820-F92D-1084-8806AF73B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015" y="1980299"/>
            <a:ext cx="6737969" cy="260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1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E4FB78-E7D7-60EE-FC6A-0D4428CE45C4}"/>
              </a:ext>
            </a:extLst>
          </p:cNvPr>
          <p:cNvSpPr txBox="1"/>
          <p:nvPr/>
        </p:nvSpPr>
        <p:spPr>
          <a:xfrm>
            <a:off x="0" y="0"/>
            <a:ext cx="12192000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Pre-test: write a function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testInternetAccess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Use Invoke-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WebRequest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check for Internet access by downloading a webpage. An HTTP status code of 200 means that a webpage was successfully obtained. You might need to use the option -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UseBasicParsing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96B26-9E5E-929C-0999-AEF8EB1F0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53" y="1198483"/>
            <a:ext cx="10961562" cy="504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0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2786F6-ACF6-F814-2817-B8CF2D50F021}"/>
              </a:ext>
            </a:extLst>
          </p:cNvPr>
          <p:cNvSpPr txBox="1"/>
          <p:nvPr/>
        </p:nvSpPr>
        <p:spPr>
          <a:xfrm>
            <a:off x="3762375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 up your code using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PSScriptAnalzyer</a:t>
            </a: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9F3340-21A2-4587-7235-86C786766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7120647" cy="32185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1C755B-F89D-3E15-D1DA-17FE5767E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67645"/>
            <a:ext cx="6984460" cy="329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9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113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Davidson</dc:creator>
  <cp:lastModifiedBy>Caleb Davidson</cp:lastModifiedBy>
  <cp:revision>7</cp:revision>
  <dcterms:created xsi:type="dcterms:W3CDTF">2023-08-13T14:00:19Z</dcterms:created>
  <dcterms:modified xsi:type="dcterms:W3CDTF">2023-08-13T14:07:47Z</dcterms:modified>
</cp:coreProperties>
</file>