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9555-1417-1261-B724-A277A0FC5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1F64E-73DF-E07A-9765-A5B4ABA09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3A2F-197B-D28F-7C77-9BAB192E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FAE3-5D09-ACEF-6D1D-9FC588F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F922-45AD-6C89-DF39-BBB2C68F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0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9298-570F-47F7-7DD3-AC6C91C9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99CBD-E99D-4643-9ABC-FEB1D8B4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BDF2-C18C-FFEC-03ED-741D64D7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6685-5016-3C00-F30D-408B28DA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6D30-D992-6560-5749-8ECA149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3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9F4A4-AC2F-27A4-9AFE-C808B8E7F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9DBB6-387A-8075-51A2-A622D45C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0650-7726-3F8C-B217-666839FB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28B8-8DE9-6986-FD4D-D21FEF6D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AFCD-72CC-7DEC-3451-D73FC566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4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5573-1DB4-8075-C778-CF94AC87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C019-B887-FD6D-06CA-78B88FEF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0B3C-91FA-6C8E-4633-217C2A8A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E074-8E36-EDEF-F272-B6F7E26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D7A1-6CD3-5DF2-40DA-E6BEF9D9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95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CFC4-468E-FAC7-D4F3-97ACD09B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DC73-DBFF-8D8C-784F-891DA0A42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3A71-7E5F-404F-CA1F-57402F81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AD17-E685-0B33-64EB-90CBE1C8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C87A-C191-2839-64CA-E94F8A07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7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3358-7912-1861-26E3-6BE67C2C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238F-F981-458F-CB4F-6B8E6FE98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8A7E0-F876-A567-5898-9D54AAB4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5DD04-E44B-58D5-D029-B91A821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5FD1-8FB7-070C-2211-B4C63A29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C736-629E-04E4-8979-71EFE0B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4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AC34-09D9-8389-094E-26D38B43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BA35-0F5F-C1DB-F969-602F8A92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7370-140F-B4F8-4903-822C61F3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847ED-4194-4A9A-25D8-8324D9004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A6CEC-A390-A50C-5691-26789236F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C330D-C177-3E8A-7686-CF52AAC9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3C4C-B6EA-E49F-385D-DFB00C3C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363F4-805E-0C56-C1A5-1BC5BE1F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70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3189-9B1B-9472-E269-2139B1E4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EC046-DDA3-077A-8E5D-2F762068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F6933-A33B-FDBE-22E3-2055417A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2D149-6EC0-F4DB-74BA-33C63B34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96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5FD00-8313-939E-9719-BAD5F46B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5518F-51A1-6249-BB85-FA39F80E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3E66-F5A5-6ECC-8990-3F6B99E4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7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4942-E1E0-1C48-D924-91620C20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6A81-D044-4226-B0A7-A3D33080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043FD-CE5C-1881-D4A0-4D6FB72D8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7727-B6BF-63E2-0DFD-06FFAD32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10C77-9B40-BAE4-95D6-2FB4C791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C187A-1267-BC30-08B2-9CAC6D20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3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8BD0-A6DD-947B-83F1-4C0CDD0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BD71D-FCAC-9FD4-924F-930788C8F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198D-D59F-B147-0E7D-FE16CAB7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3B20-2F3C-46A4-AD87-93B6F5E9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A9FB-A1E6-DF20-B452-94F76069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1AF1-E7B6-2884-FFE5-E4E75B6D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77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A65B2-BD8A-9B72-AFB3-84C8D6D7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37163-06D2-9899-7C2F-73F30396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F08D-51A3-60F1-FA8C-E2085860F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3E73-3377-4196-AF1B-270A26B0FF9C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60B8-7EB8-2911-41D9-32D6B033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DA5A-9379-BF28-60D7-4ADB6EF67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6A7D-2CA8-4DE5-94C3-55BF74410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9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E7C555-7D4D-F37B-E843-330A6BD756D8}"/>
              </a:ext>
            </a:extLst>
          </p:cNvPr>
          <p:cNvSpPr txBox="1"/>
          <p:nvPr/>
        </p:nvSpPr>
        <p:spPr>
          <a:xfrm>
            <a:off x="3552825" y="9488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Topic 1 Implement CIS 12.8 Restrict Admin Internet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E39B6-7D18-2C5B-701A-6EDAB96D7B44}"/>
              </a:ext>
            </a:extLst>
          </p:cNvPr>
          <p:cNvSpPr txBox="1"/>
          <p:nvPr/>
        </p:nvSpPr>
        <p:spPr>
          <a:xfrm>
            <a:off x="1743075" y="1933486"/>
            <a:ext cx="11287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Your boss uses the DC virtual machine. Download the DC virtual machine from the unit website and</a:t>
            </a:r>
          </a:p>
          <a:p>
            <a:r>
              <a:rPr lang="en-AU" dirty="0"/>
              <a:t>import it into </a:t>
            </a:r>
            <a:r>
              <a:rPr lang="en-AU" dirty="0" err="1"/>
              <a:t>Virtualbox</a:t>
            </a:r>
            <a:r>
              <a:rPr lang="en-AU" dirty="0"/>
              <a:t>. Setup a shared folder on DC for your scripts.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FCF2D-49F5-F5F8-9688-EB4243FD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639060"/>
            <a:ext cx="5731510" cy="15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49CD-D051-C581-4849-199C6731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Internet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75469-256D-1E7D-2ACC-C69AB075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85" y="2834588"/>
            <a:ext cx="6576630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B82A-352B-5AE5-AD61-6925C9A8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Disable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75CAD-5D37-FD12-1AB7-FFBC206D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3059398"/>
            <a:ext cx="5867908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FE06-3869-ECEF-0592-5EA389C7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internet after internet restrict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58A0-544B-BE00-D729-C24450B1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2945088"/>
            <a:ext cx="5753599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1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B577-570B-E138-37F8-32787390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Re-enabling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E1E4D-4C2E-AD66-8730-250FBCE4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2998432"/>
            <a:ext cx="7254869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2AF44-B450-9F61-E309-45EF7AA71728}"/>
              </a:ext>
            </a:extLst>
          </p:cNvPr>
          <p:cNvSpPr txBox="1"/>
          <p:nvPr/>
        </p:nvSpPr>
        <p:spPr>
          <a:xfrm>
            <a:off x="3343275" y="85997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a shared folder on Win11 for your scripts.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01604-84AF-4381-EABB-8DF99045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379220"/>
            <a:ext cx="573151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BABE7-CC52-50FA-A841-EA9B4B97A9BB}"/>
              </a:ext>
            </a:extLst>
          </p:cNvPr>
          <p:cNvSpPr txBox="1"/>
          <p:nvPr/>
        </p:nvSpPr>
        <p:spPr>
          <a:xfrm>
            <a:off x="3162300" y="105999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Create a PowerShell script called defend.ps1.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E5FF9-4820-F92D-1084-8806AF73B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15" y="1980299"/>
            <a:ext cx="6737969" cy="26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E4FB78-E7D7-60EE-FC6A-0D4428CE45C4}"/>
              </a:ext>
            </a:extLst>
          </p:cNvPr>
          <p:cNvSpPr txBox="1"/>
          <p:nvPr/>
        </p:nvSpPr>
        <p:spPr>
          <a:xfrm>
            <a:off x="0" y="0"/>
            <a:ext cx="1219200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Pre-test: write a function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Use Invoke-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WebRequest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check for Internet access by downloading a webpage. An HTTP status code of 200 means that a webpage was successfully obtained. You might need to use the option -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UseBasicParsing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D2085-C470-D29F-7999-BA4D1EDD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871"/>
            <a:ext cx="11770468" cy="57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2786F6-ACF6-F814-2817-B8CF2D50F021}"/>
              </a:ext>
            </a:extLst>
          </p:cNvPr>
          <p:cNvSpPr txBox="1"/>
          <p:nvPr/>
        </p:nvSpPr>
        <p:spPr>
          <a:xfrm>
            <a:off x="3762375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up your code using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PSScriptAnalzyer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F3340-21A2-4587-7235-86C78676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7120647" cy="3218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C755B-F89D-3E15-D1DA-17FE5767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7645"/>
            <a:ext cx="6984460" cy="32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35FED-7CEC-D14E-18B8-E5C2C764D464}"/>
              </a:ext>
            </a:extLst>
          </p:cNvPr>
          <p:cNvSpPr txBox="1"/>
          <p:nvPr/>
        </p:nvSpPr>
        <p:spPr>
          <a:xfrm>
            <a:off x="2981325" y="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function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enableRestrictInternet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that removes Internet access by setting the proxy to a fake, non-existent server “proxy”: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A5C06-F4E7-60B6-9505-E9792431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76" y="2545003"/>
            <a:ext cx="7247248" cy="176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A9B52-CD96-6597-2F6A-D8B6A7919E2D}"/>
              </a:ext>
            </a:extLst>
          </p:cNvPr>
          <p:cNvSpPr txBox="1"/>
          <p:nvPr/>
        </p:nvSpPr>
        <p:spPr>
          <a:xfrm>
            <a:off x="3048811" y="1087835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resetRestrictInternet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 to your script that re-enables Internet access by removing the fake proxy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405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FACE5C-E936-E91B-B099-6645552DCC31}"/>
              </a:ext>
            </a:extLst>
          </p:cNvPr>
          <p:cNvSpPr txBox="1"/>
          <p:nvPr/>
        </p:nvSpPr>
        <p:spPr>
          <a:xfrm>
            <a:off x="0" y="197443"/>
            <a:ext cx="12192000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code to your script that checks the first argument of the command line: If the first argument is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call the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function. For example, the following command line would call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defend.ps1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testInternetAccess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your code to call the other functions in your script based on the command line argument.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FB5DBF-00FF-D883-B830-8493CCA4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9" y="1504737"/>
            <a:ext cx="9952582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8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BAA7-8EB6-3ABD-88F4-53094B7E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18963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43EA-14CE-CC21-D313-76F53F728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0"/>
            <a:ext cx="10515600" cy="4351338"/>
          </a:xfrm>
        </p:spPr>
        <p:txBody>
          <a:bodyPr/>
          <a:lstStyle/>
          <a:p>
            <a:r>
              <a:rPr lang="en-AU" dirty="0"/>
              <a:t>No valid command line option given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792D0-BBD4-B938-FDF4-6C16E03D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294"/>
            <a:ext cx="12192000" cy="10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232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Test Internet access</vt:lpstr>
      <vt:lpstr>Disable internet</vt:lpstr>
      <vt:lpstr>Test internet after internet restrict</vt:lpstr>
      <vt:lpstr>Re-enabling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Davidson</dc:creator>
  <cp:lastModifiedBy>Caleb Davidson</cp:lastModifiedBy>
  <cp:revision>19</cp:revision>
  <dcterms:created xsi:type="dcterms:W3CDTF">2023-08-13T14:00:19Z</dcterms:created>
  <dcterms:modified xsi:type="dcterms:W3CDTF">2023-08-13T14:50:42Z</dcterms:modified>
</cp:coreProperties>
</file>