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555-1417-1261-B724-A277A0FC5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F64E-73DF-E07A-9765-A5B4AB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3A2F-197B-D28F-7C77-9BAB192E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FAE3-5D09-ACEF-6D1D-9FC588F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F922-45AD-6C89-DF39-BBB2C68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0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298-570F-47F7-7DD3-AC6C91C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9CBD-E99D-4643-9ABC-FEB1D8B4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DF2-C18C-FFEC-03ED-741D64D7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6685-5016-3C00-F30D-408B28D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D30-D992-6560-5749-8ECA14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3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F4A4-AC2F-27A4-9AFE-C808B8E7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DBB6-387A-8075-51A2-A622D45C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0650-7726-3F8C-B217-666839F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28B8-8DE9-6986-FD4D-D21FEF6D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FCD-72CC-7DEC-3451-D73FC56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4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573-1DB4-8075-C778-CF94AC87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019-B887-FD6D-06CA-78B88FEF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0B3C-91FA-6C8E-4633-217C2A8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E074-8E36-EDEF-F272-B6F7E26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D7A1-6CD3-5DF2-40DA-E6BEF9D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CFC4-468E-FAC7-D4F3-97ACD09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DC73-DBFF-8D8C-784F-891DA0A4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3A71-7E5F-404F-CA1F-57402F81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AD17-E685-0B33-64EB-90CBE1C8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C87A-C191-2839-64CA-E94F8A07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7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358-7912-1861-26E3-6BE67C2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238F-F981-458F-CB4F-6B8E6FE9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A7E0-F876-A567-5898-9D54AAB4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DD04-E44B-58D5-D029-B91A821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5FD1-8FB7-070C-2211-B4C63A2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C736-629E-04E4-8979-71EFE0B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C34-09D9-8389-094E-26D38B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BA35-0F5F-C1DB-F969-602F8A92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70-140F-B4F8-4903-822C61F3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847ED-4194-4A9A-25D8-8324D900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A6CEC-A390-A50C-5691-26789236F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330D-C177-3E8A-7686-CF52AAC9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3C4C-B6EA-E49F-385D-DFB00C3C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363F4-805E-0C56-C1A5-1BC5BE1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0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189-9B1B-9472-E269-2139B1E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C046-DDA3-077A-8E5D-2F762068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6933-A33B-FDBE-22E3-2055417A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D149-6EC0-F4DB-74BA-33C63B3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5FD00-8313-939E-9719-BAD5F46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518F-51A1-6249-BB85-FA39F80E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3E66-F5A5-6ECC-8990-3F6B99E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942-E1E0-1C48-D924-91620C2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6A81-D044-4226-B0A7-A3D3308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43FD-CE5C-1881-D4A0-4D6FB72D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7727-B6BF-63E2-0DFD-06FFAD3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0C77-9B40-BAE4-95D6-2FB4C791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187A-1267-BC30-08B2-9CAC6D20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3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8BD0-A6DD-947B-83F1-4C0CDD0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D71D-FCAC-9FD4-924F-930788C8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98D-D59F-B147-0E7D-FE16CAB7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3B20-2F3C-46A4-AD87-93B6F5E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A9FB-A1E6-DF20-B452-94F76069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1AF1-E7B6-2884-FFE5-E4E75B6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5B2-BD8A-9B72-AFB3-84C8D6D7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7163-06D2-9899-7C2F-73F30396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F08D-51A3-60F1-FA8C-E2085860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60B8-7EB8-2911-41D9-32D6B033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DA5A-9379-BF28-60D7-4ADB6EF6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E7C555-7D4D-F37B-E843-330A6BD756D8}"/>
              </a:ext>
            </a:extLst>
          </p:cNvPr>
          <p:cNvSpPr txBox="1"/>
          <p:nvPr/>
        </p:nvSpPr>
        <p:spPr>
          <a:xfrm>
            <a:off x="3552825" y="948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Topic 1 Implement CIS 12.8 Restrict Admin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39B6-7D18-2C5B-701A-6EDAB96D7B44}"/>
              </a:ext>
            </a:extLst>
          </p:cNvPr>
          <p:cNvSpPr txBox="1"/>
          <p:nvPr/>
        </p:nvSpPr>
        <p:spPr>
          <a:xfrm>
            <a:off x="1743075" y="1933486"/>
            <a:ext cx="11287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Your boss uses the DC virtual machine. Download the DC virtual machine from the unit website and</a:t>
            </a:r>
          </a:p>
          <a:p>
            <a:r>
              <a:rPr lang="en-AU" dirty="0"/>
              <a:t>import it into </a:t>
            </a:r>
            <a:r>
              <a:rPr lang="en-AU" dirty="0" err="1"/>
              <a:t>Virtualbox</a:t>
            </a:r>
            <a:r>
              <a:rPr lang="en-AU" dirty="0"/>
              <a:t>. Setup a shared folder on DC for your scripts.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FCF2D-49F5-F5F8-9688-EB4243F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639060"/>
            <a:ext cx="5731510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49CD-D051-C581-4849-199C673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75469-256D-1E7D-2ACC-C69AB07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2834588"/>
            <a:ext cx="657663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82A-352B-5AE5-AD61-6925C9A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Disable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75CAD-5D37-FD12-1AB7-FFBC206D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3059398"/>
            <a:ext cx="586790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E06-3869-ECEF-0592-5EA389C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after internet restrict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58A0-544B-BE00-D729-C24450B1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2945088"/>
            <a:ext cx="575359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577-570B-E138-37F8-3278739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Re-enabling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1E4D-4C2E-AD66-8730-250FBCE4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2998432"/>
            <a:ext cx="7254869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6D83-D5E6-0779-106A-C328C7C6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Issues/Bugs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C478-9A71-46FB-BF17-6AFFE3D3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turns out </a:t>
            </a:r>
            <a:r>
              <a:rPr lang="en-US" dirty="0" err="1"/>
              <a:t>powershell</a:t>
            </a:r>
            <a:r>
              <a:rPr lang="en-US" dirty="0"/>
              <a:t> has some really “interesting” behavior and any text you echo in a function will be added to the start of the return data from function. This means you cant put debugging </a:t>
            </a:r>
            <a:r>
              <a:rPr lang="en-US" dirty="0" err="1"/>
              <a:t>echos</a:t>
            </a:r>
            <a:r>
              <a:rPr lang="en-US" dirty="0"/>
              <a:t> in functions that return data otherwise your comparisons to those functions returned data will </a:t>
            </a:r>
            <a:r>
              <a:rPr lang="en-US"/>
              <a:t>be wrong.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do not understand how any programmer making a function like the one below where it clearly is returning a Boolean value if something is true wants and echo or Write-Output to be appended to the return data.</a:t>
            </a:r>
          </a:p>
          <a:p>
            <a:endParaRPr lang="en-US" dirty="0"/>
          </a:p>
          <a:p>
            <a:r>
              <a:rPr lang="en-US" dirty="0"/>
              <a:t>Function test()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"checking if internet has exploded"</a:t>
            </a:r>
          </a:p>
          <a:p>
            <a:r>
              <a:rPr lang="en-US" dirty="0"/>
              <a:t>return $true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function will return "checking if internet has exploded true" rather than returning just true therefore making any </a:t>
            </a:r>
            <a:r>
              <a:rPr lang="en-US" dirty="0" err="1"/>
              <a:t>boolean</a:t>
            </a:r>
            <a:r>
              <a:rPr lang="en-US" dirty="0"/>
              <a:t> checks come back as true. Example if(test) which should check if the function is true or false will return true no matter what, even that </a:t>
            </a:r>
            <a:r>
              <a:rPr lang="en-US" dirty="0" err="1"/>
              <a:t>doesnt</a:t>
            </a:r>
            <a:r>
              <a:rPr lang="en-US" dirty="0"/>
              <a:t> make sense how does a function returning a bunch of text equal $true it does not equal $true.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8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2AF44-B450-9F61-E309-45EF7AA71728}"/>
              </a:ext>
            </a:extLst>
          </p:cNvPr>
          <p:cNvSpPr txBox="1"/>
          <p:nvPr/>
        </p:nvSpPr>
        <p:spPr>
          <a:xfrm>
            <a:off x="3343275" y="85997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 shared folder on Win11 for your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1604-84AF-4381-EABB-8DF99045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379220"/>
            <a:ext cx="573151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BABE7-CC52-50FA-A841-EA9B4B97A9BB}"/>
              </a:ext>
            </a:extLst>
          </p:cNvPr>
          <p:cNvSpPr txBox="1"/>
          <p:nvPr/>
        </p:nvSpPr>
        <p:spPr>
          <a:xfrm>
            <a:off x="3162300" y="10599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PowerShell script called defend.ps1.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5FF9-4820-F92D-1084-8806AF73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15" y="1980299"/>
            <a:ext cx="6737969" cy="2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FB78-E7D7-60EE-FC6A-0D4428CE45C4}"/>
              </a:ext>
            </a:extLst>
          </p:cNvPr>
          <p:cNvSpPr txBox="1"/>
          <p:nvPr/>
        </p:nvSpPr>
        <p:spPr>
          <a:xfrm>
            <a:off x="0" y="0"/>
            <a:ext cx="12192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Pre-test: write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Use Invoke-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WebRequest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for Internet access by downloading a webpage. An HTTP status code of 200 means that a webpage was successfully obtained. You might need to use the option 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UseBasicParsing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D2085-C470-D29F-7999-BA4D1EDD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871"/>
            <a:ext cx="11770468" cy="5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2786F6-ACF6-F814-2817-B8CF2D50F021}"/>
              </a:ext>
            </a:extLst>
          </p:cNvPr>
          <p:cNvSpPr txBox="1"/>
          <p:nvPr/>
        </p:nvSpPr>
        <p:spPr>
          <a:xfrm>
            <a:off x="37623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up your code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PSScriptAnalzyer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F3340-21A2-4587-7235-86C78676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120647" cy="3218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C755B-F89D-3E15-D1DA-17FE5767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645"/>
            <a:ext cx="6984460" cy="3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35FED-7CEC-D14E-18B8-E5C2C764D464}"/>
              </a:ext>
            </a:extLst>
          </p:cNvPr>
          <p:cNvSpPr txBox="1"/>
          <p:nvPr/>
        </p:nvSpPr>
        <p:spPr>
          <a:xfrm>
            <a:off x="2981325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that removes Internet access by setting the proxy to a fake, non-existent server “proxy”: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A5C06-F4E7-60B6-9505-E979243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6" y="2545003"/>
            <a:ext cx="7247248" cy="176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A9B52-CD96-6597-2F6A-D8B6A7919E2D}"/>
              </a:ext>
            </a:extLst>
          </p:cNvPr>
          <p:cNvSpPr txBox="1"/>
          <p:nvPr/>
        </p:nvSpPr>
        <p:spPr>
          <a:xfrm>
            <a:off x="3048811" y="108783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to your script that re-enables Internet access by removing the fake proxy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0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ACE5C-E936-E91B-B099-6645552DCC31}"/>
              </a:ext>
            </a:extLst>
          </p:cNvPr>
          <p:cNvSpPr txBox="1"/>
          <p:nvPr/>
        </p:nvSpPr>
        <p:spPr>
          <a:xfrm>
            <a:off x="0" y="197443"/>
            <a:ext cx="12192000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code to your script that checks the first argument of the command line: If the first argument is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call the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function. For example, the following command line would call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defend.ps1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your code to call the other functions in your script based on the command line argument.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B5DBF-00FF-D883-B830-8493CCA4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1504737"/>
            <a:ext cx="995258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AA7-8EB6-3ABD-88F4-53094B7E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896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43EA-14CE-CC21-D313-76F53F72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0"/>
            <a:ext cx="10515600" cy="4351338"/>
          </a:xfrm>
        </p:spPr>
        <p:txBody>
          <a:bodyPr/>
          <a:lstStyle/>
          <a:p>
            <a:r>
              <a:rPr lang="en-AU" dirty="0"/>
              <a:t>No valid command line option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792D0-BBD4-B938-FDF4-6C16E03D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294"/>
            <a:ext cx="12192000" cy="10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419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Test Internet access</vt:lpstr>
      <vt:lpstr>Disable internet</vt:lpstr>
      <vt:lpstr>Test internet after internet restrict</vt:lpstr>
      <vt:lpstr>Re-enabling internet</vt:lpstr>
      <vt:lpstr>Issues/Bugs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22</cp:revision>
  <dcterms:created xsi:type="dcterms:W3CDTF">2023-08-13T14:00:19Z</dcterms:created>
  <dcterms:modified xsi:type="dcterms:W3CDTF">2023-08-13T15:00:39Z</dcterms:modified>
</cp:coreProperties>
</file>