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icredteam.io/discovery/T1083/" TargetMode="External"/><Relationship Id="rId2" Type="http://schemas.openxmlformats.org/officeDocument/2006/relationships/hyperlink" Target="https://securityscorecard.com/research/deep-dive-into-alphv-blackcat-ransom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43450"/>
              </p:ext>
            </p:extLst>
          </p:nvPr>
        </p:nvGraphicFramePr>
        <p:xfrm>
          <a:off x="647700" y="1328738"/>
          <a:ext cx="111252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4"/>
                        </a:rPr>
                        <a:t>T1059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Command and Scripting Interpreter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can execute commands on a compromised network with the use of </a:t>
                      </a:r>
                      <a:r>
                        <a:rPr lang="en-GB" sz="1800" b="1" dirty="0"/>
                        <a:t>cmd.exe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delete shadows /all /quiet </a:t>
                      </a:r>
                      <a:r>
                        <a:rPr lang="en-AU" sz="1800" dirty="0"/>
                        <a:t>and </a:t>
                      </a:r>
                      <a:r>
                        <a:rPr lang="en-AU" sz="1800" b="1" dirty="0"/>
                        <a:t>wmic.exe </a:t>
                      </a:r>
                      <a:r>
                        <a:rPr lang="en-AU" sz="1800" b="1" dirty="0" err="1"/>
                        <a:t>Shadowcopy</a:t>
                      </a:r>
                      <a:r>
                        <a:rPr lang="en-AU" sz="1800" b="1" dirty="0"/>
                        <a:t> Delete; </a:t>
                      </a: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/set {default} </a:t>
                      </a:r>
                      <a:r>
                        <a:rPr lang="en-AU" sz="1800" b="1" dirty="0" err="1"/>
                        <a:t>recoveryenabled</a:t>
                      </a:r>
                      <a:r>
                        <a:rPr lang="en-AU" sz="1800" b="1" dirty="0"/>
                        <a:t> No</a:t>
                      </a:r>
                      <a:endParaRPr lang="en-GB" sz="1800" b="1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55950" y="542448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Attack categorisation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5B3A-CEAE-E2C0-D4ED-11CC207B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https://securityscorecard.com/research/deep-dive-into-alphv-blackcat-ransomware/</a:t>
            </a:r>
            <a:r>
              <a:rPr lang="en-AU" dirty="0"/>
              <a:t> detailed analysis  of how </a:t>
            </a:r>
            <a:r>
              <a:rPr lang="en-AU" dirty="0" err="1"/>
              <a:t>blackcat</a:t>
            </a:r>
            <a:r>
              <a:rPr lang="en-AU" dirty="0"/>
              <a:t> works under the hood.</a:t>
            </a:r>
          </a:p>
          <a:p>
            <a:r>
              <a:rPr lang="en-AU" dirty="0">
                <a:hlinkClick r:id="rId3"/>
              </a:rPr>
              <a:t>https://atomicredteam.io/discovery/T1083/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Caleb Davidson</vt:lpstr>
      <vt:lpstr>BlackCat commands</vt:lpstr>
      <vt:lpstr>Attack categorisation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7</cp:revision>
  <dcterms:created xsi:type="dcterms:W3CDTF">2023-09-14T06:28:02Z</dcterms:created>
  <dcterms:modified xsi:type="dcterms:W3CDTF">2023-09-21T08:13:43Z</dcterms:modified>
</cp:coreProperties>
</file>