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92500" lnSpcReduction="20000"/>
          </a:bodyPr>
          <a:lstStyle/>
          <a:p>
            <a:r>
              <a:rPr lang="en-AU" sz="2800" dirty="0"/>
              <a:t>for /F \”tokens=*\” %1 in (‘wevtutil.exe </a:t>
            </a:r>
            <a:r>
              <a:rPr lang="en-AU" sz="2800" dirty="0" err="1"/>
              <a:t>el</a:t>
            </a:r>
            <a:r>
              <a:rPr lang="en-AU" sz="2800" dirty="0"/>
              <a:t>’) DO wevtutil.exe cl \”%1\”</a:t>
            </a:r>
          </a:p>
          <a:p>
            <a:r>
              <a:rPr lang="en-AU" dirty="0"/>
              <a:t>This command doesn’t in the testing environment however in </a:t>
            </a:r>
            <a:r>
              <a:rPr lang="en-AU" dirty="0" err="1"/>
              <a:t>powershell</a:t>
            </a:r>
            <a:r>
              <a:rPr lang="en-AU" dirty="0"/>
              <a:t> you can achieve the same outcome using </a:t>
            </a:r>
            <a:r>
              <a:rPr lang="en-AU" dirty="0" err="1"/>
              <a:t>wevtutil</a:t>
            </a:r>
            <a:r>
              <a:rPr lang="en-AU" dirty="0"/>
              <a:t> witch this command.</a:t>
            </a:r>
          </a:p>
          <a:p>
            <a:r>
              <a:rPr lang="en-AU" dirty="0" err="1"/>
              <a:t>wevtutil</a:t>
            </a:r>
            <a:r>
              <a:rPr lang="en-AU" dirty="0"/>
              <a:t> </a:t>
            </a:r>
            <a:r>
              <a:rPr lang="en-AU" dirty="0" err="1"/>
              <a:t>el</a:t>
            </a:r>
            <a:r>
              <a:rPr lang="en-AU" dirty="0"/>
              <a:t> | Foreach-Object {</a:t>
            </a:r>
            <a:r>
              <a:rPr lang="en-AU" dirty="0" err="1"/>
              <a:t>wevtutil</a:t>
            </a:r>
            <a:r>
              <a:rPr lang="en-AU"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and an event is triggered</a:t>
            </a:r>
          </a:p>
        </p:txBody>
      </p:sp>
    </p:spTree>
    <p:extLst>
      <p:ext uri="{BB962C8B-B14F-4D97-AF65-F5344CB8AC3E}">
        <p14:creationId xmlns:p14="http://schemas.microsoft.com/office/powerpoint/2010/main" val="25863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1085</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T1070.001 wevtutil.exe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28</cp:revision>
  <dcterms:created xsi:type="dcterms:W3CDTF">2023-09-14T06:28:02Z</dcterms:created>
  <dcterms:modified xsi:type="dcterms:W3CDTF">2023-09-23T08:04:51Z</dcterms:modified>
</cp:coreProperties>
</file>