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7" name="Picture 6">
            <a:extLst>
              <a:ext uri="{FF2B5EF4-FFF2-40B4-BE49-F238E27FC236}">
                <a16:creationId xmlns:a16="http://schemas.microsoft.com/office/drawing/2014/main" id="{40A9D5B4-A4FF-480D-3779-54C07961CE15}"/>
              </a:ext>
            </a:extLst>
          </p:cNvPr>
          <p:cNvPicPr>
            <a:picLocks noChangeAspect="1"/>
          </p:cNvPicPr>
          <p:nvPr/>
        </p:nvPicPr>
        <p:blipFill>
          <a:blip r:embed="rId3"/>
          <a:stretch>
            <a:fillRect/>
          </a:stretch>
        </p:blipFill>
        <p:spPr>
          <a:xfrm>
            <a:off x="0" y="3753495"/>
            <a:ext cx="12192000" cy="107117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925</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Caleb Davidson</vt:lpstr>
      <vt:lpstr>BlackCat commands</vt:lpstr>
      <vt:lpstr>Detailed commands</vt:lpstr>
      <vt:lpstr>T1490 Inhibit System Recovery  </vt:lpstr>
      <vt:lpstr>T1570 PsExec</vt:lpstr>
      <vt:lpstr>T1033  Net Use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27</cp:revision>
  <dcterms:created xsi:type="dcterms:W3CDTF">2023-09-14T06:28:02Z</dcterms:created>
  <dcterms:modified xsi:type="dcterms:W3CDTF">2023-09-23T06:22:47Z</dcterms:modified>
</cp:coreProperties>
</file>