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dirty="0"/>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pic>
        <p:nvPicPr>
          <p:cNvPr id="7" name="Picture 6">
            <a:extLst>
              <a:ext uri="{FF2B5EF4-FFF2-40B4-BE49-F238E27FC236}">
                <a16:creationId xmlns:a16="http://schemas.microsoft.com/office/drawing/2014/main" id="{40A9D5B4-A4FF-480D-3779-54C07961CE15}"/>
              </a:ext>
            </a:extLst>
          </p:cNvPr>
          <p:cNvPicPr>
            <a:picLocks noChangeAspect="1"/>
          </p:cNvPicPr>
          <p:nvPr/>
        </p:nvPicPr>
        <p:blipFill>
          <a:blip r:embed="rId3"/>
          <a:stretch>
            <a:fillRect/>
          </a:stretch>
        </p:blipFill>
        <p:spPr>
          <a:xfrm>
            <a:off x="0" y="3753495"/>
            <a:ext cx="12192000" cy="1071170"/>
          </a:xfrm>
          <a:prstGeom prst="rect">
            <a:avLst/>
          </a:prstGeom>
        </p:spPr>
      </p:pic>
    </p:spTree>
    <p:extLst>
      <p:ext uri="{BB962C8B-B14F-4D97-AF65-F5344CB8AC3E}">
        <p14:creationId xmlns:p14="http://schemas.microsoft.com/office/powerpoint/2010/main" val="278646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AB63-F8E5-04BB-8FD8-C35283288B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sp>
        <p:nvSpPr>
          <p:cNvPr id="3" name="Content Placeholder 2">
            <a:extLst>
              <a:ext uri="{FF2B5EF4-FFF2-40B4-BE49-F238E27FC236}">
                <a16:creationId xmlns:a16="http://schemas.microsoft.com/office/drawing/2014/main" id="{755FC6F4-DB97-96DB-148F-F1DFBECB7C4C}"/>
              </a:ext>
            </a:extLst>
          </p:cNvPr>
          <p:cNvSpPr>
            <a:spLocks noGrp="1"/>
          </p:cNvSpPr>
          <p:nvPr>
            <p:ph idx="1"/>
          </p:nvPr>
        </p:nvSpPr>
        <p:spPr/>
        <p:txBody>
          <a:bodyPr>
            <a:normAutofit fontScale="92500" lnSpcReduction="20000"/>
          </a:bodyPr>
          <a:lstStyle/>
          <a:p>
            <a:r>
              <a:rPr lang="en-AU" sz="2800" dirty="0"/>
              <a:t>for /F \”tokens=*\” %1 in (‘wevtutil.exe </a:t>
            </a:r>
            <a:r>
              <a:rPr lang="en-AU" sz="2800" dirty="0" err="1"/>
              <a:t>el</a:t>
            </a:r>
            <a:r>
              <a:rPr lang="en-AU" sz="2800" dirty="0"/>
              <a:t>’) DO wevtutil.exe cl \”%1\”</a:t>
            </a:r>
          </a:p>
          <a:p>
            <a:r>
              <a:rPr lang="en-AU" dirty="0"/>
              <a:t>This command doesn’t in the testing environment however in </a:t>
            </a:r>
            <a:r>
              <a:rPr lang="en-AU" dirty="0" err="1"/>
              <a:t>powershell</a:t>
            </a:r>
            <a:r>
              <a:rPr lang="en-AU" dirty="0"/>
              <a:t> you can achieve the same outcome using </a:t>
            </a:r>
            <a:r>
              <a:rPr lang="en-AU" dirty="0" err="1"/>
              <a:t>wevtutil</a:t>
            </a:r>
            <a:r>
              <a:rPr lang="en-AU" dirty="0"/>
              <a:t> witch this command.</a:t>
            </a:r>
          </a:p>
          <a:p>
            <a:r>
              <a:rPr lang="en-AU" dirty="0" err="1"/>
              <a:t>wevtutil</a:t>
            </a:r>
            <a:r>
              <a:rPr lang="en-AU" dirty="0"/>
              <a:t> </a:t>
            </a:r>
            <a:r>
              <a:rPr lang="en-AU" dirty="0" err="1"/>
              <a:t>el</a:t>
            </a:r>
            <a:r>
              <a:rPr lang="en-AU" dirty="0"/>
              <a:t> | Foreach-Object {</a:t>
            </a:r>
            <a:r>
              <a:rPr lang="en-AU" dirty="0" err="1"/>
              <a:t>wevtutil</a:t>
            </a:r>
            <a:r>
              <a:rPr lang="en-AU" dirty="0"/>
              <a:t> cl "$_"}</a:t>
            </a:r>
          </a:p>
          <a:p>
            <a:r>
              <a:rPr lang="en-AU" dirty="0"/>
              <a:t>Despite it clearing logs Sysmon will still catch it until it fully clears the logs allowing </a:t>
            </a:r>
            <a:r>
              <a:rPr lang="en-AU" dirty="0" err="1"/>
              <a:t>Wazuh</a:t>
            </a:r>
            <a:r>
              <a:rPr lang="en-AU" dirty="0"/>
              <a:t> to generate a alert.</a:t>
            </a:r>
          </a:p>
          <a:p>
            <a:r>
              <a:rPr lang="en-AU" dirty="0"/>
              <a:t>You can prevent the logs from being cleared either by group policy from the domain controller. This can be circumvented sometimes if the user or </a:t>
            </a:r>
            <a:r>
              <a:rPr lang="en-AU" dirty="0" err="1"/>
              <a:t>BlackCat</a:t>
            </a:r>
            <a:r>
              <a:rPr lang="en-AU" dirty="0"/>
              <a:t> can edit the registry they could undo the domain controller action then quickly remove logs before the group policy is updated again. </a:t>
            </a:r>
          </a:p>
          <a:p>
            <a:r>
              <a:rPr lang="en-AU" dirty="0"/>
              <a:t>A better solution would be some kind of remote logging server where logs are forwarded to. In this case the logs are forwarded to </a:t>
            </a:r>
            <a:r>
              <a:rPr lang="en-AU" dirty="0" err="1"/>
              <a:t>Wazuh</a:t>
            </a:r>
            <a:r>
              <a:rPr lang="en-AU" dirty="0"/>
              <a:t> </a:t>
            </a:r>
            <a:r>
              <a:rPr lang="en-AU"/>
              <a:t>and an </a:t>
            </a:r>
            <a:r>
              <a:rPr lang="en-AU" dirty="0"/>
              <a:t>event is triggered</a:t>
            </a:r>
          </a:p>
        </p:txBody>
      </p:sp>
    </p:spTree>
    <p:extLst>
      <p:ext uri="{BB962C8B-B14F-4D97-AF65-F5344CB8AC3E}">
        <p14:creationId xmlns:p14="http://schemas.microsoft.com/office/powerpoint/2010/main" val="258630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1085</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Caleb Davidson</vt:lpstr>
      <vt:lpstr>BlackCat commands</vt:lpstr>
      <vt:lpstr>Detailed commands</vt:lpstr>
      <vt:lpstr>T1490 Inhibit System Recovery  </vt:lpstr>
      <vt:lpstr>T1570 PsExec</vt:lpstr>
      <vt:lpstr>T1033  Net Use</vt:lpstr>
      <vt:lpstr>T1070.001 wevtutil.exe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28</cp:revision>
  <dcterms:created xsi:type="dcterms:W3CDTF">2023-09-14T06:28:02Z</dcterms:created>
  <dcterms:modified xsi:type="dcterms:W3CDTF">2023-09-23T08:00:27Z</dcterms:modified>
</cp:coreProperties>
</file>