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5EC-7FC9-8B68-912C-B285D92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C3D3-DBB7-50F0-3E1F-9D1D13B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6C8-F446-D01F-9ED7-AA6FFAE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328-AC7C-2B62-A65A-AB05F6C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990-A371-6794-CA62-5AD28B47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CAA-7589-F6C2-8F0B-4DD5E03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C90C-2237-68B1-E733-A8A0DB22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A02-0F72-82CB-4713-2245264F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0663-DE0A-ABC2-BA5D-148B874B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EF-28CF-4D86-7E69-3284626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2AD1-205E-D40C-3F43-36E3775A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81C2-716F-1242-1824-F91DF85B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EF7-090C-E917-AECC-02D3286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6BE3-3981-C921-4676-EDD6A3F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BE98-3531-2383-1A55-2DE457B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2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BFC-7029-EEFF-D973-81D9CF7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96F-13AD-0C3F-EBB5-27D00DE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488F-51F5-958F-F42C-4BEFDE8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4581-0F72-DB15-DFBB-70D837E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3C01-7DC2-212A-43EB-987F17E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C94D-B5B0-47C6-4E1B-B35BE0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C360-52E9-022F-81E5-18FE4C40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927-ABC4-4A42-391B-B565A7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14EA-A06A-3AFB-15E4-DFE1CDB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DB9B-9ACB-2DB3-545B-1E5E4A5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967-6A9F-B560-DC60-9C4EE54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F9B-6201-29E6-DCEF-8EE0A31B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E7CCD-F9B2-29B8-B8CA-F528E34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BC7-C234-02A2-80A7-DFEF498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2C1A-A8C7-10FE-54CB-D553562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534D-B000-20EC-2E65-138B6DB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0EA-A447-7F8D-E00E-5A075AB0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EAD1-B176-C857-6E78-3EB98F09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13B7-3F63-2E75-2575-7B54ABB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0569-7429-AA95-6C10-440B7F71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F8BF-5763-2630-E0AF-1955371A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4961-E771-7797-2739-BA80348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9FDDF-5D65-2AF2-A559-3EF5945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147B0-A8ED-E08A-61F1-DECCD76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65-F7B7-0CF2-11BE-91D77F8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B06D-42B3-7FC3-FC91-2BAAD566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ED4-A2B8-1946-73CD-453DC6F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8CB-16F5-13F3-B729-7AA797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7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CDEC-E71D-4055-F2B7-31C3DA0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006B-8CC7-5C49-D070-FEF99E7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FE0-BA9E-8883-B83D-B5473D1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0136-7E02-4360-D1D8-1D4B19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8F8-6231-843B-81A2-675A06B3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0A7-D5F9-E323-018D-B6D06D73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A338-5649-846F-EA4C-1AC2549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5E02-07BA-2CB1-7F84-77A62AFA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83C2-9AC8-9FBE-36E3-DDFC5F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634E-C791-6784-DEC3-F1F5E502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03D2-10ED-D499-E86F-8A342682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98B9-1D52-DCF3-9D1C-CD737732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B622-1849-C442-24B3-0CC76642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D1AD-E817-1CB1-0905-6959165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638C-904F-5841-90E1-D362B33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8B9C-9E1B-8946-8DE0-821DF19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FA29-D127-28E2-6238-F2A112D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9517-43B0-075C-A19A-4A21946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A16A-6445-44E0-84C3-2A5BD5D79C2E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5DB-2303-3581-EF26-66F525E9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7D8F-7D02-5B1C-0F73-13891E45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att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F61-C9E9-5DC4-635A-8803A919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Caleb Davidson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EC4E-7BA1-8802-AAAD-5A97A3A38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https://github.com/CHROME-PLATED-METRO-WOLF/attack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D17-7677-7688-0107-DE283F56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BlackCat</a:t>
            </a:r>
            <a:r>
              <a:rPr lang="en-GB" dirty="0"/>
              <a:t> commands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EB0A-3C82-9659-FDAB-F7AF31A7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 Use to connect to other computers</a:t>
            </a:r>
          </a:p>
          <a:p>
            <a:r>
              <a:rPr lang="en-GB" dirty="0" err="1"/>
              <a:t>PsExec</a:t>
            </a:r>
            <a:r>
              <a:rPr lang="en-GB" dirty="0"/>
              <a:t> to deploy payloads </a:t>
            </a:r>
            <a:r>
              <a:rPr lang="en-GB"/>
              <a:t>to computer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93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Caleb Davidson</vt:lpstr>
      <vt:lpstr>BlackCat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Caleb Davidson</dc:title>
  <dc:creator>Caleb Davidson</dc:creator>
  <cp:lastModifiedBy>Caleb Davidson</cp:lastModifiedBy>
  <cp:revision>2</cp:revision>
  <dcterms:created xsi:type="dcterms:W3CDTF">2023-09-14T06:28:02Z</dcterms:created>
  <dcterms:modified xsi:type="dcterms:W3CDTF">2023-09-14T06:37:42Z</dcterms:modified>
</cp:coreProperties>
</file>