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icredteam.io/discovery/T1083/" TargetMode="External"/><Relationship Id="rId2" Type="http://schemas.openxmlformats.org/officeDocument/2006/relationships/hyperlink" Target="https://securityscorecard.com/research/deep-dive-into-alphv-blackcat-ransom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B0A-3C82-9659-FDAB-F7AF31A7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>
                <a:hlinkClick r:id="rId2"/>
              </a:rPr>
              <a:t>T1033</a:t>
            </a:r>
            <a:r>
              <a:rPr lang="en-AU" sz="1600" dirty="0"/>
              <a:t> </a:t>
            </a:r>
            <a:r>
              <a:rPr lang="en-GB" sz="1600" dirty="0"/>
              <a:t>Net Use to connect to other computers</a:t>
            </a:r>
          </a:p>
          <a:p>
            <a:r>
              <a:rPr lang="en-AU" sz="1600" dirty="0">
                <a:hlinkClick r:id="rId3"/>
              </a:rPr>
              <a:t>T1570</a:t>
            </a:r>
            <a:r>
              <a:rPr lang="en-AU" sz="1600" dirty="0"/>
              <a:t> </a:t>
            </a:r>
            <a:r>
              <a:rPr lang="en-GB" sz="1600" dirty="0" err="1"/>
              <a:t>PsExec</a:t>
            </a:r>
            <a:r>
              <a:rPr lang="en-GB" sz="1600" dirty="0"/>
              <a:t> to deploy payloads to computer</a:t>
            </a:r>
          </a:p>
          <a:p>
            <a:r>
              <a:rPr lang="en-AU" sz="1600" dirty="0">
                <a:hlinkClick r:id="rId4"/>
              </a:rPr>
              <a:t>T1059</a:t>
            </a:r>
            <a:r>
              <a:rPr lang="en-AU" sz="1600" dirty="0"/>
              <a:t> </a:t>
            </a:r>
            <a:r>
              <a:rPr lang="en-GB" sz="1600" dirty="0"/>
              <a:t>can execute commands on a compromised network with the use of cmd.exe</a:t>
            </a:r>
          </a:p>
          <a:p>
            <a:r>
              <a:rPr lang="en-AU" sz="1600" dirty="0">
                <a:hlinkClick r:id="rId5"/>
              </a:rPr>
              <a:t>T1490</a:t>
            </a:r>
            <a:r>
              <a:rPr lang="en-AU" sz="1600" dirty="0"/>
              <a:t> can delete shadow copies using vssadmin.exe delete shadows /all /quiet and wmic.exe </a:t>
            </a:r>
            <a:r>
              <a:rPr lang="en-AU" sz="1600" dirty="0" err="1"/>
              <a:t>Shadowcopy</a:t>
            </a:r>
            <a:r>
              <a:rPr lang="en-AU" sz="1600" dirty="0"/>
              <a:t> Delete; it can also modify the boot loader using </a:t>
            </a:r>
            <a:r>
              <a:rPr lang="en-AU" sz="1600" dirty="0" err="1"/>
              <a:t>bcdedit</a:t>
            </a:r>
            <a:r>
              <a:rPr lang="en-AU" sz="1600" dirty="0"/>
              <a:t> /set {default} </a:t>
            </a:r>
            <a:r>
              <a:rPr lang="en-AU" sz="1600" dirty="0" err="1"/>
              <a:t>recoveryenabled</a:t>
            </a:r>
            <a:r>
              <a:rPr lang="en-AU" sz="1600" dirty="0"/>
              <a:t> No</a:t>
            </a:r>
            <a:endParaRPr lang="en-GB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https://securityscorecard.com/research/deep-dive-into-alphv-blackcat-ransomware/</a:t>
            </a:r>
            <a:r>
              <a:rPr lang="en-AU" dirty="0"/>
              <a:t> detailed analysis  of how </a:t>
            </a:r>
            <a:r>
              <a:rPr lang="en-AU" dirty="0" err="1"/>
              <a:t>blackcat</a:t>
            </a:r>
            <a:r>
              <a:rPr lang="en-AU" dirty="0"/>
              <a:t> works under the hood.</a:t>
            </a:r>
          </a:p>
          <a:p>
            <a:r>
              <a:rPr lang="en-AU" dirty="0">
                <a:hlinkClick r:id="rId3"/>
              </a:rPr>
              <a:t>https://atomicredteam.io/discovery/T1083/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Caleb Davidson</vt:lpstr>
      <vt:lpstr>BlackCat commands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5</cp:revision>
  <dcterms:created xsi:type="dcterms:W3CDTF">2023-09-14T06:28:02Z</dcterms:created>
  <dcterms:modified xsi:type="dcterms:W3CDTF">2023-09-21T08:04:55Z</dcterms:modified>
</cp:coreProperties>
</file>