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3FB9-A1D1-4D2E-961A-D674896EE6A6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E2E-36C6-4338-97BA-6D8C018A52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20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E2E-36C6-4338-97BA-6D8C018A52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656A-FD63-EAC3-8922-15A5977E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7761-82D7-295F-D9F4-3E84D1B1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94C6-2BF7-91D6-4366-147CCE6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EB2-7342-F72D-B4D2-DE0ABAAD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93E5D-4A40-DBB7-77DF-AE211BC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75E-011E-C9AC-D650-5C5C1EB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0A7E-E0FA-7635-FB99-204784D7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2F23-F5FF-101E-6161-DC1ADC73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8661-EFA5-98B3-9CBC-D5D3427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A1B9-A93B-EC81-E398-2DF8397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13D1F-FD17-B3D0-40C9-76888713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37F-12D4-E38B-4962-EC1651FB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2C9C-9FCA-31CB-4172-D3E805F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54F6-D525-BE0B-AF95-84288C1E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AF5-3646-9C4F-AF9B-243B000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51D6-6353-0950-7AA4-573B9D3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8623-500E-7A3C-5534-BB7DD4F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F50-A196-47C0-DB97-B2C7E5B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824A-5908-CEB1-01C8-29A98FF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AFC-50DB-09E6-44FD-3BFA73E3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B1C-D65C-5CEF-9F1E-8BB4EA0C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4138-4C3B-4978-4B9F-55ACBEFA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3D2-C82F-EC8F-99AF-5CD3EFFD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084-2DE5-CCAB-A13F-CD654CF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20F0-9926-D7A8-9407-FCE8AA6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FBD2-FCB4-97E0-44EB-2BA408C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3680-BF87-8BD0-F607-C25DC6D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DF47-E30D-6564-35E0-AE72893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9C8F-BD26-B28E-A36F-9681A74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5DA9-D663-B035-48DF-C1F77133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27A8-767D-DE01-5DE2-B89B1B9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3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A42-1320-9B7A-D666-CBE18BA8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3264-E527-847A-F267-E47EBBF0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63C8-2DA3-1E03-063F-F6B48736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AA5E-9A1C-B865-D1C7-85348296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3D324-4BB7-ABBD-8A50-7E278479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A672-8D14-FCB0-E8E8-95A88FB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2DF2-735C-A8C1-D3AD-B35096F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B65B-5F95-39D3-B979-B3364F49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9A95-FF56-3A80-E8D0-5098EB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77C93-0826-BD27-06E8-E7F4B1C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F0D9-A6FA-AF44-A7C7-2465732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7758-2CAE-70E8-8B4B-766D5B1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6E4F3-4043-574C-2480-ECBAC33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3E457-9C20-2770-71E3-81D4B7D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7431-EBE8-76B8-3BC3-7EEF8664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88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1217-D860-8A77-025D-DCC2972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F394-D351-4B96-0B79-BEC7F260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4827-AE5C-3A4F-8F5F-9BE49B35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F75-7DE6-3846-6A7E-75237378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5FA38-C3A7-66CB-F242-81A56DF9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FFD8-2A54-81EE-0148-93FE63E9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1D-2FB2-4AAC-602C-C63262F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6193A-ADF7-AD4D-098F-C0568DA34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7297-B639-577E-C4D1-53FD358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18564-6A57-E007-C418-C2EB3D9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9CE1-D889-0EAD-0410-1AEA0CA2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FEB5-A871-A086-50B9-B391C886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9205D-2405-1502-53CC-B58D406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0417-96CF-5127-E7F7-430D39C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3F9-5E31-B918-00E2-54EA0C971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EEC-B469-4479-988E-2EF5FAF4E7F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BCAF-471F-8FB1-B4FF-71BCA188D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44A6-22F1-64D1-BF46-810D4895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080-0606-4A96-BB18-EE849F8AD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5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3EE2F-5186-C085-E84B-00BE2E65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647"/>
            <a:ext cx="9144000" cy="1655762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CQU_Office</a:t>
            </a:r>
            <a:r>
              <a:rPr lang="en-GB" dirty="0"/>
              <a:t> 2019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69E99-167B-B6D0-FB6F-647C9519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759871"/>
            <a:ext cx="8753582" cy="45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A96-7FDD-2C43-28ED-35123880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Install additional app(s) into DC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21022-86DD-6D9B-6102-5C1CE9E0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43" y="2283058"/>
            <a:ext cx="7993390" cy="4546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072A-FF35-2B8F-73D9-5FD63689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2" y="893692"/>
            <a:ext cx="5095619" cy="25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2</cp:revision>
  <dcterms:created xsi:type="dcterms:W3CDTF">2023-09-07T05:18:12Z</dcterms:created>
  <dcterms:modified xsi:type="dcterms:W3CDTF">2023-09-07T05:22:54Z</dcterms:modified>
</cp:coreProperties>
</file>