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63FB9-A1D1-4D2E-961A-D674896EE6A6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4AE2E-36C6-4338-97BA-6D8C018A52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20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4AE2E-36C6-4338-97BA-6D8C018A525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33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656A-FD63-EAC3-8922-15A5977E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C7761-82D7-295F-D9F4-3E84D1B16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294C6-2BF7-91D6-4366-147CCE6A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D6EB2-7342-F72D-B4D2-DE0ABAAD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93E5D-4A40-DBB7-77DF-AE211BC5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00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675E-011E-C9AC-D650-5C5C1EB6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50A7E-E0FA-7635-FB99-204784D7F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2F23-F5FF-101E-6161-DC1ADC73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8661-EFA5-98B3-9CBC-D5D34275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A1B9-A93B-EC81-E398-2DF83975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8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13D1F-FD17-B3D0-40C9-76888713C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E637F-12D4-E38B-4962-EC1651FB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2C9C-9FCA-31CB-4172-D3E805F3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54F6-D525-BE0B-AF95-84288C1E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BEAF5-3646-9C4F-AF9B-243B000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51D6-6353-0950-7AA4-573B9D3D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8623-500E-7A3C-5534-BB7DD4F6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EF50-A196-47C0-DB97-B2C7E5B7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8824A-5908-CEB1-01C8-29A98FF9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BAFC-50DB-09E6-44FD-3BFA73E3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90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2B1C-D65C-5CEF-9F1E-8BB4EA0C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14138-4C3B-4978-4B9F-55ACBEFA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73D2-C82F-EC8F-99AF-5CD3EFFD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A084-2DE5-CCAB-A13F-CD654CFC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20F0-9926-D7A8-9407-FCE8AA6F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8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FBD2-FCB4-97E0-44EB-2BA408CE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3680-BF87-8BD0-F607-C25DC6D86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0DF47-E30D-6564-35E0-AE7289320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29C8F-BD26-B28E-A36F-9681A742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25DA9-D663-B035-48DF-C1F77133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27A8-767D-DE01-5DE2-B89B1B90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33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BA42-1320-9B7A-D666-CBE18BA8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F3264-E527-847A-F267-E47EBBF0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63C8-2DA3-1E03-063F-F6B487365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EAA5E-9A1C-B865-D1C7-85348296C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3D324-4BB7-ABBD-8A50-7E278479C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0A672-8D14-FCB0-E8E8-95A88FB6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2DF2-735C-A8C1-D3AD-B35096FB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3B65B-5F95-39D3-B979-B3364F49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9A95-FF56-3A80-E8D0-5098EB9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77C93-0826-BD27-06E8-E7F4B1C9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2F0D9-A6FA-AF44-A7C7-2465732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A7758-2CAE-70E8-8B4B-766D5B1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2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6E4F3-4043-574C-2480-ECBAC33F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3E457-9C20-2770-71E3-81D4B7DA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7431-EBE8-76B8-3BC3-7EEF8664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88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1217-D860-8A77-025D-DCC29722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F394-D351-4B96-0B79-BEC7F260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E4827-AE5C-3A4F-8F5F-9BE49B35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4F75-7DE6-3846-6A7E-75237378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5FA38-C3A7-66CB-F242-81A56DF9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FFD8-2A54-81EE-0148-93FE63E9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9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2F1D-2FB2-4AAC-602C-C63262FA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6193A-ADF7-AD4D-098F-C0568DA34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B7297-B639-577E-C4D1-53FD35803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18564-6A57-E007-C418-C2EB3D90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29CE1-D889-0EAD-0410-1AEA0CA2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FEB5-A871-A086-50B9-B391C886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13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9205D-2405-1502-53CC-B58D4060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C0417-96CF-5127-E7F7-430D39CA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F3F9-5E31-B918-00E2-54EA0C971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EEEC-B469-4479-988E-2EF5FAF4E7F2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BCAF-471F-8FB1-B4FF-71BCA188D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44A6-22F1-64D1-BF46-810D4895D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54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3EE2F-5186-C085-E84B-00BE2E65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647"/>
            <a:ext cx="9144000" cy="1655762"/>
          </a:xfrm>
        </p:spPr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CQU_Office</a:t>
            </a:r>
            <a:r>
              <a:rPr lang="en-GB" dirty="0"/>
              <a:t> 2019 into DC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69E99-167B-B6D0-FB6F-647C9519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2" y="759871"/>
            <a:ext cx="8753582" cy="45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FA83-86A7-0900-1FFD-F345860D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268963"/>
          </a:xfrm>
        </p:spPr>
        <p:txBody>
          <a:bodyPr>
            <a:normAutofit/>
          </a:bodyPr>
          <a:lstStyle/>
          <a:p>
            <a:r>
              <a:rPr lang="en-AU" sz="3600" dirty="0"/>
              <a:t>Odoo server CVE-2023-28531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1A908-3A59-4CC2-F895-958DB9C2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05" y="1"/>
            <a:ext cx="6529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6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28E6-2CE0-156F-C37D-D3E5ACA7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3600" dirty="0"/>
              <a:t>Odoo CVE-2021-28041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6C6A5-5B34-9E93-A32F-3D94EBD10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515" y="0"/>
            <a:ext cx="69544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3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3645-0C5C-774E-6C31-44F13950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Nikto</a:t>
            </a:r>
            <a:r>
              <a:rPr lang="en-AU" dirty="0"/>
              <a:t> scan of DC port 5357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1A2E4-A601-74FE-D306-3BBC4ED3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56" y="1212019"/>
            <a:ext cx="9605189" cy="56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2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47AA-EB9C-D13F-21C5-23B4DD23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330" y="-80131"/>
            <a:ext cx="10515600" cy="1325563"/>
          </a:xfrm>
        </p:spPr>
        <p:txBody>
          <a:bodyPr/>
          <a:lstStyle/>
          <a:p>
            <a:r>
              <a:rPr lang="en-AU" dirty="0" err="1"/>
              <a:t>Wafwoof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C3B26-9E81-99E4-3CFD-01E02619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55" y="1212515"/>
            <a:ext cx="5439746" cy="5645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F47A6-29C0-CE5A-986D-0265F2EF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45432"/>
            <a:ext cx="5439747" cy="5612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71355F-EFDA-F323-1B89-8909E6D3C877}"/>
              </a:ext>
            </a:extLst>
          </p:cNvPr>
          <p:cNvSpPr txBox="1"/>
          <p:nvPr/>
        </p:nvSpPr>
        <p:spPr>
          <a:xfrm>
            <a:off x="9265298" y="826532"/>
            <a:ext cx="338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Odoo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10627-0605-724B-866D-D6DF74A336BD}"/>
              </a:ext>
            </a:extLst>
          </p:cNvPr>
          <p:cNvSpPr txBox="1"/>
          <p:nvPr/>
        </p:nvSpPr>
        <p:spPr>
          <a:xfrm>
            <a:off x="2305438" y="856666"/>
            <a:ext cx="205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141160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C018-BA90-814C-F6D6-59B5B501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62" y="20166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dirty="0"/>
              <a:t>Nmap</a:t>
            </a:r>
            <a:br>
              <a:rPr lang="en-AU" dirty="0"/>
            </a:br>
            <a:br>
              <a:rPr lang="en-AU" dirty="0"/>
            </a:br>
            <a:r>
              <a:rPr lang="en-AU" dirty="0"/>
              <a:t>DC machine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35270-5081-D26D-1564-65696ADF3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57" y="0"/>
            <a:ext cx="7512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3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CE47-2C76-0C33-663B-6058EFFC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35" y="24202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dirty="0"/>
              <a:t>Nmap</a:t>
            </a:r>
            <a:br>
              <a:rPr lang="en-AU" dirty="0"/>
            </a:br>
            <a:br>
              <a:rPr lang="en-AU" dirty="0"/>
            </a:br>
            <a:r>
              <a:rPr lang="en-AU" dirty="0" err="1"/>
              <a:t>oDoo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A95FB-0F32-9A88-BB09-C237D794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873" y="1394847"/>
            <a:ext cx="85534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8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D445-2CB8-AE71-10ED-EC9ACF8A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6E786-693E-05A2-B2D2-E058D0CB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607" y="1489907"/>
            <a:ext cx="63627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EA96-7FDD-2C43-28ED-35123880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Install additional app(s) into DC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21022-86DD-6D9B-6102-5C1CE9E07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43" y="2283058"/>
            <a:ext cx="7993390" cy="4546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6072A-FF35-2B8F-73D9-5FD63689E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12" y="893692"/>
            <a:ext cx="5095619" cy="253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B464-9EFA-8081-133C-41D998B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the Information System for Vulnerabilities without </a:t>
            </a:r>
            <a:r>
              <a:rPr lang="en-GB" dirty="0" err="1"/>
              <a:t>Wazuh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4DD4-D157-8BFF-703D-A7703B058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Nessus</a:t>
            </a:r>
          </a:p>
          <a:p>
            <a:r>
              <a:rPr lang="en-AU" dirty="0" err="1"/>
              <a:t>Nikto</a:t>
            </a:r>
            <a:endParaRPr lang="en-AU" dirty="0"/>
          </a:p>
          <a:p>
            <a:r>
              <a:rPr lang="en-AU" dirty="0"/>
              <a:t>Legion</a:t>
            </a:r>
          </a:p>
          <a:p>
            <a:r>
              <a:rPr lang="en-AU" dirty="0"/>
              <a:t>Nmap</a:t>
            </a:r>
          </a:p>
          <a:p>
            <a:r>
              <a:rPr lang="en-AU" dirty="0"/>
              <a:t>Wafw00f</a:t>
            </a:r>
          </a:p>
        </p:txBody>
      </p:sp>
    </p:spTree>
    <p:extLst>
      <p:ext uri="{BB962C8B-B14F-4D97-AF65-F5344CB8AC3E}">
        <p14:creationId xmlns:p14="http://schemas.microsoft.com/office/powerpoint/2010/main" val="223413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0D7E-FFDB-3A20-A957-9F0E1871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Nessus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05F55-EABB-4143-77BE-CF8B1535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868" y="0"/>
            <a:ext cx="762413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9F63C-A516-A499-085E-FF9127D66933}"/>
              </a:ext>
            </a:extLst>
          </p:cNvPr>
          <p:cNvSpPr txBox="1"/>
          <p:nvPr/>
        </p:nvSpPr>
        <p:spPr>
          <a:xfrm>
            <a:off x="1041148" y="1348516"/>
            <a:ext cx="456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DC machine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434A6D-8C2D-EE46-4D89-7F015647C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786066"/>
              </p:ext>
            </p:extLst>
          </p:nvPr>
        </p:nvGraphicFramePr>
        <p:xfrm>
          <a:off x="724757" y="3315219"/>
          <a:ext cx="26003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2601000" imgH="529200" progId="Package">
                  <p:embed/>
                </p:oleObj>
              </mc:Choice>
              <mc:Fallback>
                <p:oleObj name="Packager Shell Object" showAsIcon="1" r:id="rId3" imgW="260100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757" y="3315219"/>
                        <a:ext cx="26003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2709465-4EE6-E16A-1643-C902B272D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22277"/>
              </p:ext>
            </p:extLst>
          </p:nvPr>
        </p:nvGraphicFramePr>
        <p:xfrm>
          <a:off x="743807" y="4229242"/>
          <a:ext cx="25812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581560" imgH="529200" progId="Package">
                  <p:embed/>
                </p:oleObj>
              </mc:Choice>
              <mc:Fallback>
                <p:oleObj name="Packager Shell Object" showAsIcon="1" r:id="rId5" imgW="258156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3807" y="4229242"/>
                        <a:ext cx="258127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79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F2A562-B17D-7060-483B-72CCE77B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46" y="0"/>
            <a:ext cx="761505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61C245-0D6F-BC8A-E717-9C8DD710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Nessus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6AC60-610B-C907-4E2A-879AB097FC66}"/>
              </a:ext>
            </a:extLst>
          </p:cNvPr>
          <p:cNvSpPr txBox="1"/>
          <p:nvPr/>
        </p:nvSpPr>
        <p:spPr>
          <a:xfrm>
            <a:off x="1041148" y="1348516"/>
            <a:ext cx="456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Odoo machine</a:t>
            </a:r>
          </a:p>
        </p:txBody>
      </p:sp>
    </p:spTree>
    <p:extLst>
      <p:ext uri="{BB962C8B-B14F-4D97-AF65-F5344CB8AC3E}">
        <p14:creationId xmlns:p14="http://schemas.microsoft.com/office/powerpoint/2010/main" val="51373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2E7B-9F5A-A09D-7920-E574AC3A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Nikto</a:t>
            </a:r>
            <a:r>
              <a:rPr lang="en-GB" dirty="0"/>
              <a:t> DC machine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35FBB-06FA-5CEC-60C7-D7CFBE51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86175"/>
            <a:ext cx="9296400" cy="3171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5E61F-85EE-2747-1D95-758200086ACF}"/>
              </a:ext>
            </a:extLst>
          </p:cNvPr>
          <p:cNvSpPr txBox="1"/>
          <p:nvPr/>
        </p:nvSpPr>
        <p:spPr>
          <a:xfrm>
            <a:off x="1837362" y="1321356"/>
            <a:ext cx="851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webserver running on DC machine so </a:t>
            </a:r>
            <a:r>
              <a:rPr lang="en-GB" dirty="0" err="1"/>
              <a:t>nikto</a:t>
            </a:r>
            <a:r>
              <a:rPr lang="en-GB" dirty="0"/>
              <a:t> has nothing to scan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221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FAEC-9485-8C9B-8CFC-10C42FA8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Nikto</a:t>
            </a:r>
            <a:r>
              <a:rPr lang="en-GB" dirty="0"/>
              <a:t> Odoo	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9FCA-B432-2C72-1B8C-391445F0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6" y="1690688"/>
            <a:ext cx="6029325" cy="416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876A0-8A03-6B8E-58FB-F2453D3039BD}"/>
              </a:ext>
            </a:extLst>
          </p:cNvPr>
          <p:cNvSpPr txBox="1"/>
          <p:nvPr/>
        </p:nvSpPr>
        <p:spPr>
          <a:xfrm>
            <a:off x="6904234" y="1315092"/>
            <a:ext cx="487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vulnerabilities found however web server is outdated and some configuration issues were found.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963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F839-DFB6-868A-D5F5-555D227B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Legion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E32F7-90DE-BC5F-1582-5BB606BD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01" y="1586204"/>
            <a:ext cx="7300999" cy="5271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6ED62-8530-E109-38BE-24813C8C84EB}"/>
              </a:ext>
            </a:extLst>
          </p:cNvPr>
          <p:cNvSpPr txBox="1"/>
          <p:nvPr/>
        </p:nvSpPr>
        <p:spPr>
          <a:xfrm>
            <a:off x="0" y="1399592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 CVEs detected for the DC machine.</a:t>
            </a:r>
          </a:p>
          <a:p>
            <a:r>
              <a:rPr lang="en-AU" dirty="0"/>
              <a:t>Discovered some webservers on different ports, re scanned them with </a:t>
            </a:r>
            <a:r>
              <a:rPr lang="en-AU" dirty="0" err="1"/>
              <a:t>Nikto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648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6F17-09DD-3C9D-02DB-9190A67D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22185-32E0-2CC0-C8F2-0B9ADF855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1760458"/>
            <a:ext cx="8273144" cy="5097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39593-D5C8-122C-C086-D3C6018EC7BE}"/>
              </a:ext>
            </a:extLst>
          </p:cNvPr>
          <p:cNvSpPr txBox="1"/>
          <p:nvPr/>
        </p:nvSpPr>
        <p:spPr>
          <a:xfrm>
            <a:off x="0" y="1492898"/>
            <a:ext cx="382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Legion scan of Odoo server 2 CVEs found</a:t>
            </a:r>
          </a:p>
        </p:txBody>
      </p:sp>
    </p:spTree>
    <p:extLst>
      <p:ext uri="{BB962C8B-B14F-4D97-AF65-F5344CB8AC3E}">
        <p14:creationId xmlns:p14="http://schemas.microsoft.com/office/powerpoint/2010/main" val="97375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122</Words>
  <Application>Microsoft Office PowerPoint</Application>
  <PresentationFormat>Widescreen</PresentationFormat>
  <Paragraphs>31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Search the Information System for Vulnerabilities without Wazuh</vt:lpstr>
      <vt:lpstr>Nessus</vt:lpstr>
      <vt:lpstr>Nessus</vt:lpstr>
      <vt:lpstr>Nikto DC machine</vt:lpstr>
      <vt:lpstr>Nikto Odoo </vt:lpstr>
      <vt:lpstr>Legion</vt:lpstr>
      <vt:lpstr>Legion</vt:lpstr>
      <vt:lpstr>Odoo server CVE-2023-28531</vt:lpstr>
      <vt:lpstr>Odoo CVE-2021-28041</vt:lpstr>
      <vt:lpstr>Nikto scan of DC port 5357</vt:lpstr>
      <vt:lpstr>Wafwoof</vt:lpstr>
      <vt:lpstr>Nmap  DC machine</vt:lpstr>
      <vt:lpstr>Nmap  oDoo</vt:lpstr>
      <vt:lpstr>Interesting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Davidson</dc:creator>
  <cp:lastModifiedBy>Caleb Davidson</cp:lastModifiedBy>
  <cp:revision>17</cp:revision>
  <dcterms:created xsi:type="dcterms:W3CDTF">2023-09-07T05:18:12Z</dcterms:created>
  <dcterms:modified xsi:type="dcterms:W3CDTF">2023-09-08T09:52:14Z</dcterms:modified>
</cp:coreProperties>
</file>