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464-9EFA-8081-133C-41D998B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the Information System for Vulnerabilities without </a:t>
            </a:r>
            <a:r>
              <a:rPr lang="en-GB" dirty="0" err="1"/>
              <a:t>Wazuh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DD4-D157-8BFF-703D-A7703B05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  <a:p>
            <a:r>
              <a:rPr lang="en-AU" dirty="0" err="1"/>
              <a:t>Nikto</a:t>
            </a:r>
            <a:endParaRPr lang="en-AU" dirty="0"/>
          </a:p>
          <a:p>
            <a:r>
              <a:rPr lang="en-AU" dirty="0"/>
              <a:t>Legion</a:t>
            </a:r>
          </a:p>
          <a:p>
            <a:r>
              <a:rPr lang="en-AU" dirty="0"/>
              <a:t>Nmap</a:t>
            </a:r>
          </a:p>
          <a:p>
            <a:r>
              <a:rPr lang="en-AU" dirty="0"/>
              <a:t>Wafw00f</a:t>
            </a:r>
          </a:p>
        </p:txBody>
      </p:sp>
    </p:spTree>
    <p:extLst>
      <p:ext uri="{BB962C8B-B14F-4D97-AF65-F5344CB8AC3E}">
        <p14:creationId xmlns:p14="http://schemas.microsoft.com/office/powerpoint/2010/main" val="22341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7E-FFDB-3A20-A957-9F0E187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</p:txBody>
      </p:sp>
    </p:spTree>
    <p:extLst>
      <p:ext uri="{BB962C8B-B14F-4D97-AF65-F5344CB8AC3E}">
        <p14:creationId xmlns:p14="http://schemas.microsoft.com/office/powerpoint/2010/main" val="12857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E7B-9F5A-A09D-7920-E574AC3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DC machine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FBB-06FA-5CEC-60C7-D7CFBE5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86175"/>
            <a:ext cx="929640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5E61F-85EE-2747-1D95-758200086ACF}"/>
              </a:ext>
            </a:extLst>
          </p:cNvPr>
          <p:cNvSpPr txBox="1"/>
          <p:nvPr/>
        </p:nvSpPr>
        <p:spPr>
          <a:xfrm>
            <a:off x="1837362" y="1321356"/>
            <a:ext cx="85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webserver running on DC machine so </a:t>
            </a:r>
            <a:r>
              <a:rPr lang="en-GB" dirty="0" err="1"/>
              <a:t>nikto</a:t>
            </a:r>
            <a:r>
              <a:rPr lang="en-GB" dirty="0"/>
              <a:t> has nothing to scan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1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AEC-9485-8C9B-8CFC-10C42FA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Odoo	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9FCA-B432-2C72-1B8C-391445F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" y="1690688"/>
            <a:ext cx="6029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876A0-8A03-6B8E-58FB-F2453D3039BD}"/>
              </a:ext>
            </a:extLst>
          </p:cNvPr>
          <p:cNvSpPr txBox="1"/>
          <p:nvPr/>
        </p:nvSpPr>
        <p:spPr>
          <a:xfrm>
            <a:off x="6904234" y="1315092"/>
            <a:ext cx="487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vulnerabilities found however web server is outdated and some configuration issues were found.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63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839-DFB6-868A-D5F5-555D227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48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64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Search the Information System for Vulnerabilities without Wazuh</vt:lpstr>
      <vt:lpstr>Nessus</vt:lpstr>
      <vt:lpstr>Nikto DC machine</vt:lpstr>
      <vt:lpstr>Nikto Odoo </vt:lpstr>
      <vt:lpstr>Legion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7</cp:revision>
  <dcterms:created xsi:type="dcterms:W3CDTF">2023-09-07T05:18:12Z</dcterms:created>
  <dcterms:modified xsi:type="dcterms:W3CDTF">2023-09-07T07:15:02Z</dcterms:modified>
</cp:coreProperties>
</file>