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70f2623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70f2623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70f2623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70f2623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70f2623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70f2623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What do they do?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Backup users files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Allow access to files anywhere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Workflow and collaboration manager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File syncing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Who are they?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Founded by MIT  students in June 2007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Today they are given a valuation of over US$10 billion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 million paying customers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70f2623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70f2623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d70f2623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d70f2623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70f2623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70f2623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70f262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70f262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70f2623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70f2623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70f2623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d70f2623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70f2623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70f2623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martpass.app/pricing" TargetMode="External"/><Relationship Id="rId4" Type="http://schemas.openxmlformats.org/officeDocument/2006/relationships/hyperlink" Target="https://www.smartpass.app/" TargetMode="External"/><Relationship Id="rId5" Type="http://schemas.openxmlformats.org/officeDocument/2006/relationships/hyperlink" Target="https://www.linkedin.com/company/smartpassc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of SmartPass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Lucas Webber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https://www.smartpass.app/pricing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https://www.smartpass.app/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https://www.linkedin.com/company/smartpassco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65150" y="1701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 they do?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allow schools to monitor who is in the hallways at all 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for different locations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Tracking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are they?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45 employees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Founded in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Approximately $4 million in revenue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700" y="2378600"/>
            <a:ext cx="4870524" cy="25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Base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Targeting small audience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education levels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Students with computers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Schools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Monitor Student hall activity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Restrict access to out of classroom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28" y="1665375"/>
            <a:ext cx="3220200" cy="22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r>
              <a:rPr lang="en"/>
              <a:t> Design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246275" y="1478725"/>
            <a:ext cx="362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User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for Oauth (Clever,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Dark / Light theme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different colors, can be hard for color blind people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native color blind support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native resize text support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native dyslexia font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past passes are shown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5" y="1872390"/>
            <a:ext cx="4675274" cy="212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Homepage Design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1475" y="1645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user is already logged-in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Forwards directly to pass dashboard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a way to create passes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all old and expired passes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user is not logged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Forwards</a:t>
            </a:r>
            <a:r>
              <a:rPr lang="en"/>
              <a:t> to a homepage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Provides an overview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Clear footer at bottom of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Animations to homepage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Explains features of the app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750" y="1836478"/>
            <a:ext cx="4881949" cy="221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Process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Schools have to </a:t>
            </a:r>
            <a:r>
              <a:rPr lang="en"/>
              <a:t>sign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 allows for a demo before purchasing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</a:t>
            </a:r>
            <a:r>
              <a:rPr lang="en"/>
              <a:t> Account Creation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Phone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School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Job Title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875" y="471475"/>
            <a:ext cx="32194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Experience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31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Tiered s</a:t>
            </a:r>
            <a:r>
              <a:rPr lang="en"/>
              <a:t>ubscription</a:t>
            </a:r>
            <a:r>
              <a:rPr lang="en"/>
              <a:t>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Web, IOS, and android apps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Pass Limits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Kiosk Mode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Limit Rooms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Plus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Everything in Standard, Plus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Parents Accounts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Phone and </a:t>
            </a:r>
            <a:r>
              <a:rPr lang="en"/>
              <a:t>Monthly</a:t>
            </a:r>
            <a:r>
              <a:rPr lang="en"/>
              <a:t> call support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Additional account s</a:t>
            </a:r>
            <a:r>
              <a:rPr lang="en"/>
              <a:t>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Public Pricing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Digital ID Addon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250" y="1341000"/>
            <a:ext cx="4203300" cy="28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Takeaways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24850" y="1515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to use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Minimalist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Green color </a:t>
            </a:r>
            <a:r>
              <a:rPr lang="en"/>
              <a:t>throughout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Pricing hidden without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all sizes of schools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425" y="2198325"/>
            <a:ext cx="5593175" cy="25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