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394692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394692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394692b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394692b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394692b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394692b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394692b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394692b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394692b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394692b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394692b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394692b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394692b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394692b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98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of  Copyleaks.com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57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5486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Gia Laramee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Background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1389600"/>
            <a:ext cx="34245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What do they do?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Detect if content  was written by a human or AI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Identifies </a:t>
            </a:r>
            <a:r>
              <a:rPr lang="en" sz="1400">
                <a:solidFill>
                  <a:srgbClr val="000000"/>
                </a:solidFill>
              </a:rPr>
              <a:t>plagiarism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Grades tests/papers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Who are they?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Founded by Yehonatan Bitton  students in 2015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00" y="1315888"/>
            <a:ext cx="5719501" cy="2511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Base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Students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All education levels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</a:t>
            </a:r>
            <a:r>
              <a:rPr lang="en" sz="1400">
                <a:solidFill>
                  <a:schemeClr val="dk1"/>
                </a:solidFill>
              </a:rPr>
              <a:t>est/paper grader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Anyone writes papers/essays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Plagiarism</a:t>
            </a:r>
            <a:r>
              <a:rPr lang="en" sz="1400">
                <a:solidFill>
                  <a:schemeClr val="dk1"/>
                </a:solidFill>
              </a:rPr>
              <a:t> detector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AI detector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AI test grader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725" y="40957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725" y="3213750"/>
            <a:ext cx="26289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649800" y="1621200"/>
            <a:ext cx="28080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Accessibility</a:t>
            </a:r>
            <a:r>
              <a:rPr lang="en"/>
              <a:t>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800" y="0"/>
            <a:ext cx="3657200" cy="32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00" y="0"/>
            <a:ext cx="3558900" cy="28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396" y="3245125"/>
            <a:ext cx="3657201" cy="19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979250" y="3415350"/>
            <a:ext cx="516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Highly </a:t>
            </a:r>
            <a:r>
              <a:rPr lang="en">
                <a:solidFill>
                  <a:schemeClr val="dk1"/>
                </a:solidFill>
              </a:rPr>
              <a:t>accessible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Reader, color contrast, magnifier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Multiple languages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223875" y="1872300"/>
            <a:ext cx="5724900" cy="15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User Flow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If a user is not logged in: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Provides an overview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Has a chat pop up window for assistance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Has a clear banner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Includes sign-up/sign-in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Menu bar to select other options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00" y="1389600"/>
            <a:ext cx="5719501" cy="2511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Sign-up Page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Integrated with Google Sign-in and Facebook Sign-in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Simple Account Creation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</a:rPr>
              <a:t>First Name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</a:rPr>
              <a:t>Last Name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</a:rPr>
              <a:t>Email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</a:rPr>
              <a:t>Password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1"/>
                </a:solidFill>
              </a:rPr>
              <a:t>Agree to terms and service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375" y="314325"/>
            <a:ext cx="421957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Payement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Tiered subscription model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Basic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Free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Plus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$9.99 a month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575" y="1073325"/>
            <a:ext cx="31337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