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7a3e19c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7a3e19c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82c253d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82c253d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82c253d9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82c253d9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82c253d9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82c253d9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82c253d9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82c253d9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The Design of HidrateSpark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By: Julia Emery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Background Info: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Started in 2014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Wanted to help create healthy 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lifestyles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Created a water bottle to track ones water intake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</a:rPr>
              <a:t>Around 26 employees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627" y="2285202"/>
            <a:ext cx="2525050" cy="25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User Base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7733700" cy="21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Targets wide audience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Athletes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Hospitals such as Mayo Clinic and the Cleveland Clinic 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Anyone 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struggling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to meet their needed water intake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613" y="3381675"/>
            <a:ext cx="62198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Accessibility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Design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950625"/>
            <a:ext cx="32067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 main pages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Additional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pages at the bottom</a:t>
            </a:r>
            <a:r>
              <a:rPr lang="en"/>
              <a:t>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225" y="185475"/>
            <a:ext cx="3648973" cy="17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472" y="2227050"/>
            <a:ext cx="3723825" cy="18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300" y="1830225"/>
            <a:ext cx="2992276" cy="146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6">
            <a:alphaModFix/>
          </a:blip>
          <a:srcRect b="0" l="5114" r="0" t="10762"/>
          <a:stretch/>
        </p:blipFill>
        <p:spPr>
          <a:xfrm>
            <a:off x="1522375" y="3480150"/>
            <a:ext cx="3394100" cy="15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Interactive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43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Has a help option 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Has pop-up adds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Allows you to 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customize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your bottle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Has 16 language options as well as other visual 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adjustment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601" y="1249648"/>
            <a:ext cx="2362775" cy="30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Prices 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81775" y="1130025"/>
            <a:ext cx="29079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Prices range from $6-$80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458" y="2811300"/>
            <a:ext cx="3855694" cy="189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600" y="1891449"/>
            <a:ext cx="3702977" cy="18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7075" y="213124"/>
            <a:ext cx="3855673" cy="18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