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354ca283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354ca283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354ca283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354ca283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354ca283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354ca283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354ca283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354ca283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354ca283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354ca283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354ca283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354ca283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354ca283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354ca283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354ca283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354ca283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354ca283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354ca283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354ca283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354ca283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idratespark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 of HidrateSpark.com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Joshua Miller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Cited.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https://hidratespark.com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ctrTitle"/>
          </p:nvPr>
        </p:nvSpPr>
        <p:spPr>
          <a:xfrm>
            <a:off x="460950" y="18894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Thank you!</a:t>
            </a:r>
            <a:endParaRPr sz="8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HidrateSpark.com?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HidrateSpark.com is a website owned and operated by the HidrateSpark company.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They sell smart water bottles to help remind people to drink water.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They have 13 different water bottles with many colors to choose from and many </a:t>
            </a:r>
            <a:r>
              <a:rPr lang="en" sz="1300"/>
              <a:t>accessories.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Created in 2014 to help people develop healthy </a:t>
            </a:r>
            <a:r>
              <a:rPr lang="en" sz="1300"/>
              <a:t>habits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They claim %75 </a:t>
            </a:r>
            <a:r>
              <a:rPr lang="en" sz="1300"/>
              <a:t>percent</a:t>
            </a:r>
            <a:r>
              <a:rPr lang="en" sz="1300"/>
              <a:t> of americans are dehydrated even though they have enough water.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Base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they targeting?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People with health problems.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People who work in the healthcare </a:t>
            </a:r>
            <a:r>
              <a:rPr lang="en" sz="1400"/>
              <a:t>business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Athletes.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Americans.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ages.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People with diabetes.</a:t>
            </a:r>
            <a:endParaRPr sz="14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763" y="1017788"/>
            <a:ext cx="39147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270" y="1903625"/>
            <a:ext cx="2250300" cy="22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5" y="3691895"/>
            <a:ext cx="4119575" cy="11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</a:t>
            </a:r>
            <a:r>
              <a:rPr lang="en"/>
              <a:t> Design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-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place to ask for help.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Multiple ways to contact them.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Apps and </a:t>
            </a:r>
            <a:r>
              <a:rPr lang="en" sz="1400"/>
              <a:t>website</a:t>
            </a:r>
            <a:r>
              <a:rPr lang="en" sz="1400"/>
              <a:t> for different platforms.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Easy to navigate.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Many </a:t>
            </a:r>
            <a:r>
              <a:rPr lang="en" sz="1400"/>
              <a:t>accessibility</a:t>
            </a:r>
            <a:r>
              <a:rPr lang="en" sz="1400"/>
              <a:t> options.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 -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Can’t find any other languages.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color blind support.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370" y="1557350"/>
            <a:ext cx="18963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650" y="110975"/>
            <a:ext cx="2978950" cy="13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4510" y="2540795"/>
            <a:ext cx="254804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7675" y="1608119"/>
            <a:ext cx="2376476" cy="250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54650" y="438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0"/>
              <a:t>User </a:t>
            </a:r>
            <a:endParaRPr b="1" sz="110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0"/>
              <a:t>Flow</a:t>
            </a:r>
            <a:endParaRPr b="1" sz="1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Homepage Design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catching with many different colors and animations.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Informative</a:t>
            </a:r>
            <a:r>
              <a:rPr lang="en"/>
              <a:t> with many reasons to buy the product.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Easy to read and understand.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overwhelming with too much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Able to add to cart directly from homepage.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225" y="-71269"/>
            <a:ext cx="3807623" cy="13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187" y="2125413"/>
            <a:ext cx="3745701" cy="15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r>
              <a:rPr lang="en"/>
              <a:t> </a:t>
            </a:r>
            <a:r>
              <a:rPr lang="en"/>
              <a:t>Process</a:t>
            </a:r>
            <a:r>
              <a:rPr lang="en"/>
              <a:t> 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only need to sign up if you want to know more about the products.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you can </a:t>
            </a:r>
            <a:r>
              <a:rPr lang="en"/>
              <a:t>sign</a:t>
            </a:r>
            <a:r>
              <a:rPr lang="en"/>
              <a:t> up for Hidrate Spark that allows for extra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925" y="284250"/>
            <a:ext cx="4431501" cy="8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00" y="2120950"/>
            <a:ext cx="8275799" cy="5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</a:t>
            </a:r>
            <a:r>
              <a:rPr lang="en"/>
              <a:t>experience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different water bottles to </a:t>
            </a:r>
            <a:r>
              <a:rPr lang="en"/>
              <a:t>choose</a:t>
            </a:r>
            <a:r>
              <a:rPr lang="en"/>
              <a:t> from.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Ability to purchase gift cards.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Easy to fill out and secure.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Prices range from $50-$100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175" y="1659296"/>
            <a:ext cx="4429125" cy="227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18725"/>
            <a:ext cx="2771776" cy="202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Many useful </a:t>
            </a:r>
            <a:r>
              <a:rPr lang="en" sz="1400"/>
              <a:t>accessibility</a:t>
            </a:r>
            <a:r>
              <a:rPr lang="en" sz="1400"/>
              <a:t> options.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Large user base.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Simple and easy to understand </a:t>
            </a:r>
            <a:r>
              <a:rPr lang="en" sz="1400"/>
              <a:t>design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Easy to buy without problems.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Supports multiple payment methods.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Optional dark mode.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Eye Catching</a:t>
            </a:r>
            <a:r>
              <a:rPr lang="en" sz="1400"/>
              <a:t> colors and animations.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Short but informative texts.</a:t>
            </a:r>
            <a:endParaRPr sz="140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-12"/>
            <a:ext cx="56197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83675"/>
            <a:ext cx="4429124" cy="185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4550" y="1835925"/>
            <a:ext cx="2239450" cy="16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7225" y="1514469"/>
            <a:ext cx="2376476" cy="250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