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PT Sans Narrow"/>
      <p:regular r:id="rId15"/>
      <p:bold r:id="rId16"/>
    </p:embeddedFont>
    <p:embeddedFont>
      <p:font typeface="Open Sans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TSansNarrow-regular.fntdata"/><Relationship Id="rId14" Type="http://schemas.openxmlformats.org/officeDocument/2006/relationships/slide" Target="slides/slide9.xml"/><Relationship Id="rId17" Type="http://schemas.openxmlformats.org/officeDocument/2006/relationships/font" Target="fonts/OpenSans-regular.fntdata"/><Relationship Id="rId16" Type="http://schemas.openxmlformats.org/officeDocument/2006/relationships/font" Target="fonts/PTSansNarrow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italic.fntdata"/><Relationship Id="rId6" Type="http://schemas.openxmlformats.org/officeDocument/2006/relationships/slide" Target="slides/slide1.xml"/><Relationship Id="rId18" Type="http://schemas.openxmlformats.org/officeDocument/2006/relationships/font" Target="fonts/OpenSans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239512644d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239512644d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239512644d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239512644d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239512644d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239512644d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2866fb3cb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2866fb3cb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2866fb3cbb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2866fb3cbb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2866fb3cbb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2866fb3cbb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2866fb3cbb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2866fb3cbb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2866fb3cbb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2866fb3cbb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bellroy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design of bellroy.com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Rocco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 information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3132825"/>
            <a:ext cx="8520600" cy="143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Bellroy is a company trying to slim down storage products like wallets and backpacks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As you can see above they are very effective and working to be storage </a:t>
            </a:r>
            <a:r>
              <a:rPr lang="en"/>
              <a:t>efficient</a:t>
            </a:r>
            <a:r>
              <a:rPr lang="en"/>
              <a:t> 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They are expanding the travel storage </a:t>
            </a:r>
            <a:r>
              <a:rPr lang="en"/>
              <a:t>industry</a:t>
            </a:r>
            <a:r>
              <a:rPr lang="en"/>
              <a:t> as they continue to develop slim </a:t>
            </a:r>
            <a:r>
              <a:rPr lang="en"/>
              <a:t>stylish</a:t>
            </a:r>
            <a:r>
              <a:rPr lang="en"/>
              <a:t> ways to travel with your items</a:t>
            </a:r>
            <a:endParaRPr/>
          </a:p>
        </p:txBody>
      </p:sp>
      <p:pic>
        <p:nvPicPr>
          <p:cNvPr id="74" name="Google Shape;7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9113" y="1266325"/>
            <a:ext cx="6429375" cy="175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Base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311700" y="1288575"/>
            <a:ext cx="86355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is targeted at mostly young adults who travel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Students - their products are </a:t>
            </a:r>
            <a:r>
              <a:rPr lang="en"/>
              <a:t>useful</a:t>
            </a:r>
            <a:r>
              <a:rPr lang="en"/>
              <a:t> for daily travel and storage in school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Business</a:t>
            </a:r>
            <a:r>
              <a:rPr lang="en"/>
              <a:t> travelers - they sell many different </a:t>
            </a:r>
            <a:r>
              <a:rPr lang="en"/>
              <a:t>products</a:t>
            </a:r>
            <a:r>
              <a:rPr lang="en"/>
              <a:t> design for work and things like laptops and folders of papers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Overall pretty much anybody who travels outside of their house can </a:t>
            </a:r>
            <a:r>
              <a:rPr lang="en"/>
              <a:t>benefit</a:t>
            </a:r>
            <a:r>
              <a:rPr lang="en"/>
              <a:t> from </a:t>
            </a:r>
            <a:r>
              <a:rPr lang="en"/>
              <a:t>their</a:t>
            </a:r>
            <a:r>
              <a:rPr lang="en"/>
              <a:t> products</a:t>
            </a:r>
            <a:endParaRPr/>
          </a:p>
        </p:txBody>
      </p:sp>
      <p:pic>
        <p:nvPicPr>
          <p:cNvPr id="81" name="Google Shape;8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5950" y="445025"/>
            <a:ext cx="6675799" cy="84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Accessibility</a:t>
            </a:r>
            <a:r>
              <a:rPr lang="en"/>
              <a:t> </a:t>
            </a:r>
            <a:endParaRPr/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Has a dedicated support email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help tab\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Detailed description of </a:t>
            </a:r>
            <a:r>
              <a:rPr lang="en"/>
              <a:t>delivery, returns, warranty, gift cards, and legal support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Cons</a:t>
            </a:r>
            <a:endParaRPr sz="1400"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Only available in one language(english)</a:t>
            </a:r>
            <a:endParaRPr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 built in screen reader</a:t>
            </a:r>
            <a:endParaRPr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 color blind support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490250" y="526350"/>
            <a:ext cx="81519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0"/>
              <a:t>User Flow</a:t>
            </a:r>
            <a:endParaRPr sz="155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Homepage</a:t>
            </a:r>
            <a:r>
              <a:rPr lang="en"/>
              <a:t> Design</a:t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311700" y="1266325"/>
            <a:ext cx="4407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</a:t>
            </a:r>
            <a:r>
              <a:rPr lang="en"/>
              <a:t>initially</a:t>
            </a:r>
            <a:r>
              <a:rPr lang="en"/>
              <a:t> clicking on the website it brings you to a home page that displays most of the products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provides an option to shop in the different </a:t>
            </a:r>
            <a:r>
              <a:rPr lang="en"/>
              <a:t>categories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are different pictures of </a:t>
            </a:r>
            <a:r>
              <a:rPr lang="en"/>
              <a:t>their</a:t>
            </a:r>
            <a:r>
              <a:rPr lang="en"/>
              <a:t> products as they </a:t>
            </a:r>
            <a:r>
              <a:rPr lang="en"/>
              <a:t>describe</a:t>
            </a:r>
            <a:r>
              <a:rPr lang="en"/>
              <a:t> why </a:t>
            </a:r>
            <a:r>
              <a:rPr lang="en"/>
              <a:t>their</a:t>
            </a:r>
            <a:r>
              <a:rPr lang="en"/>
              <a:t> product is better</a:t>
            </a:r>
            <a:endParaRPr/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6900" y="445025"/>
            <a:ext cx="4119598" cy="18128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2000" y="2410303"/>
            <a:ext cx="4119599" cy="19636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Payment </a:t>
            </a:r>
            <a:r>
              <a:rPr lang="en"/>
              <a:t>experience</a:t>
            </a:r>
            <a:endParaRPr/>
          </a:p>
        </p:txBody>
      </p:sp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311700" y="1302225"/>
            <a:ext cx="42603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is just a basic </a:t>
            </a:r>
            <a:r>
              <a:rPr lang="en"/>
              <a:t>experience</a:t>
            </a:r>
            <a:r>
              <a:rPr lang="en"/>
              <a:t> where the user can put in </a:t>
            </a:r>
            <a:r>
              <a:rPr lang="en"/>
              <a:t>their</a:t>
            </a:r>
            <a:r>
              <a:rPr lang="en"/>
              <a:t> info and have it shipped to them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Has different shipping options with different times and prices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Allows for card or paypal</a:t>
            </a:r>
            <a:endParaRPr/>
          </a:p>
        </p:txBody>
      </p:sp>
      <p:pic>
        <p:nvPicPr>
          <p:cNvPr id="107" name="Google Shape;10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2350" y="1498900"/>
            <a:ext cx="4317099" cy="205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T</a:t>
            </a:r>
            <a:r>
              <a:rPr lang="en"/>
              <a:t>akeaways</a:t>
            </a:r>
            <a:r>
              <a:rPr lang="en"/>
              <a:t> </a:t>
            </a:r>
            <a:endParaRPr/>
          </a:p>
        </p:txBody>
      </p:sp>
      <p:sp>
        <p:nvSpPr>
          <p:cNvPr id="113" name="Google Shape;113;p2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Provide pictures of our product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Provide reasons why they should use our product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Easy simple to use payment process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Minimalistic</a:t>
            </a:r>
            <a:r>
              <a:rPr lang="en"/>
              <a:t> design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 Cited</a:t>
            </a:r>
            <a:endParaRPr/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https://bellroy.com/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