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a15462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a15462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aa15462c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aa15462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a15462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aa15462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a15462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a15462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a15462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a15462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a15462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a15462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aa15462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aa15462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aa15462c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aa15462c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aa15462c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aa15462c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a15462c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aa15462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a15462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a15462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a15462c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a15462c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a15462c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aa15462c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aa15462c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aa15462c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aa15462c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aa15462c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aa15462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aa15462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a15462c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a15462c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aa15462c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aa15462c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aa15462c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aa15462c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aa15462c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aa15462c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aa15462c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aa15462c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a15462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a15462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aa15462c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aa15462c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a15462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a1546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a15462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aa15462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a15462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a15462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a15462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a15462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aa15462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aa15462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aa15462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aa15462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yber.org/careers/pen-tester" TargetMode="External"/><Relationship Id="rId4" Type="http://schemas.openxmlformats.org/officeDocument/2006/relationships/hyperlink" Target="https://cyber.org/careers/pen-test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ndeed.com/q-Cyber-Incident-Responder-jobs.html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nsa.gov/resources/students-educators/centers-academic-excellence/" TargetMode="External"/><Relationship Id="rId10" Type="http://schemas.openxmlformats.org/officeDocument/2006/relationships/hyperlink" Target="https://cyber.org/sites/default/files/2020-10/Career%20Profiles%20Complete%20Set%20%28fronts%20and%20backs%29.pdf" TargetMode="External"/><Relationship Id="rId13" Type="http://schemas.openxmlformats.org/officeDocument/2006/relationships/hyperlink" Target="https://www.caecommunity.org/cae-institution-map" TargetMode="External"/><Relationship Id="rId12" Type="http://schemas.openxmlformats.org/officeDocument/2006/relationships/hyperlink" Target="https://niccs.cisa.gov/formal-education/national-centers-academic-excellence-cybersecurity-ncae-c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yberseek.org/" TargetMode="External"/><Relationship Id="rId4" Type="http://schemas.openxmlformats.org/officeDocument/2006/relationships/hyperlink" Target="https://www.cyberseek.org/heatmap.html" TargetMode="External"/><Relationship Id="rId9" Type="http://schemas.openxmlformats.org/officeDocument/2006/relationships/hyperlink" Target="https://cyber.org/career-exploration/cyber-career-profiles" TargetMode="External"/><Relationship Id="rId15" Type="http://schemas.openxmlformats.org/officeDocument/2006/relationships/hyperlink" Target="https://computersciencems.com/resources/cyber-security/30-best-cybersecurity-scholarships/" TargetMode="External"/><Relationship Id="rId14" Type="http://schemas.openxmlformats.org/officeDocument/2006/relationships/hyperlink" Target="https://www.sfs.opm.gov/StudDefault.aspx" TargetMode="External"/><Relationship Id="rId5" Type="http://schemas.openxmlformats.org/officeDocument/2006/relationships/hyperlink" Target="https://www.cyberseek.org/pathway.html" TargetMode="External"/><Relationship Id="rId6" Type="http://schemas.openxmlformats.org/officeDocument/2006/relationships/hyperlink" Target="https://www.cyberseek.org/docs/cyberseek_infographic.pdf" TargetMode="External"/><Relationship Id="rId7" Type="http://schemas.openxmlformats.org/officeDocument/2006/relationships/hyperlink" Target="https://cyber.org/" TargetMode="External"/><Relationship Id="rId8" Type="http://schemas.openxmlformats.org/officeDocument/2006/relationships/hyperlink" Target="https://cyber.org/career-explorat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indeed.com/jobs?q=Cyber%20Security%20Analyst&amp;l=Work%20At%20Home&amp;mna=5&amp;aceid&amp;gclid=Cj0KCQjw9YWDBhDyARIsADt6sGbr4Z2I8JOLY_hhKqorzXQRuZFVoDAhZiPquEniNzmAKiAtLBr5K3QaAv4rEALw_wcB&amp;advn=2324357231341452&amp;vjk=e06bc508250f5d0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3.2.1 Careers in Cybersecurity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vulnerability assessment analyst          Luke Agostini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Dell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remote-United States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Security risk assessment analyst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• Experience with GRC and reporting tools, Archer and Tableau preferred</a:t>
            </a:r>
            <a:endParaRPr sz="10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• Experience with risk quantification</a:t>
            </a:r>
            <a:endParaRPr sz="10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• Industry certifications such as: CRISC, CISSP, CISA, CISM, CGEIT</a:t>
            </a:r>
            <a:endParaRPr sz="10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• Documented knowledge of or "hands on" experience working with generally accepted IT audit standards, statements and practices, IT, security and control practices, and risk management concepts</a:t>
            </a:r>
            <a:endParaRPr sz="10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• Knowledge of third-party risk assessments, with 1-3 years of experience preferred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46k-180k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• Bachelor's degree and 8+ years of full-time relevant business experience; or equivalent work experience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Southern new 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hamster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university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24- hour 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availability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online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long/short as </a:t>
            </a: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want, go at your own -pace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 up before may may 1st, classes start may 3rd</a:t>
            </a:r>
            <a:endParaRPr sz="12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yes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Cyber legal advisor      Ethan Olivier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the American Bar Association. Their purpose is to serve as a clearinghouse for cyber security activities, policy proposals, advocacy, publications and resources.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 headquarters is in Chicago Illinois. 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Cyber legal advisor. The main role of the job is to advise new laws, contracts and resolve conflicts in policies.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a good communicator, listener, approachable and have interpersonal skills. You need knowledge of computer networking concepts and protocols.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make between $81,000 and $123,000 (Ziprecruiter.com)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you need for this job is a Juris Doctorate Degree. (Cyber.org)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 Pen Tester                                   Ethan C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0" y="591175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 testers identify and attempt to find weaknesses in networks and systems, which involves ethically  hacking in computer systems.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Pen testers work alone unless they have a subcontractor or have signed a contract.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Penetration testers ethically breach a system to find its weaknesses.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Verbal communication, teamwork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85,000 </a:t>
            </a: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https://cyber.org/careers/pen-tester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Bachelor’s degree </a:t>
            </a:r>
            <a:r>
              <a:rPr lang="en" sz="1200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https://cyber.org/careers/pen-tester</a:t>
            </a:r>
            <a:endParaRPr sz="1200"/>
          </a:p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29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I Learn More About Cybersecurity?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Step 1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Research career options and positions related to the field of cybersecurity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</a:rPr>
              <a:t>Step 2: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Pick your favorite career option and develop an educational plan that will help a student reach that career path.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99999"/>
                </a:solidFill>
                <a:highlight>
                  <a:srgbClr val="FFFFFF"/>
                </a:highlight>
              </a:rPr>
              <a:t>Step 3:</a:t>
            </a:r>
            <a:r>
              <a:rPr lang="en">
                <a:solidFill>
                  <a:srgbClr val="999999"/>
                </a:solidFill>
                <a:highlight>
                  <a:srgbClr val="FFFFFF"/>
                </a:highlight>
              </a:rPr>
              <a:t> Explore competitions, internships, and summer programs that can help you learn more about the field of cybersecurity and may even get you noticed and hired by companies and government agencies</a:t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32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34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p35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36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Cyber/Crime Analyst                  (Isaiah Bobola)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Barclays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Bank and there goal is to protect the people of it with security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are in the UK but my favorite one is in New Jersey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Cyber crime analyst and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responsibilities is responding reporting or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detecting cybercriminal tactics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Around 93,000 a year and the cite is https://www.cyberseek.org/pathway.html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" name="Google Shape;235;p39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" name="Google Shape;242;p40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Job Title:</a:t>
            </a:r>
            <a:r>
              <a:rPr b="1" lang="en" sz="2420"/>
              <a:t>Cyber Defense Incident Responder</a:t>
            </a:r>
            <a:r>
              <a:rPr b="1" lang="en" sz="1420"/>
              <a:t>                        Christian Abramek</a:t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 							                   Christian Abramek</a:t>
            </a:r>
            <a:endParaRPr sz="1420"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Team Alpha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Fight against online security threats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Help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individuals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organizations protect from attackers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Located in Providence, RI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Cyber Defense Incident Responder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Look for flaws in networks and actually respond against threats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Capable of Handling Stress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Problem-Solving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Analytical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Good Communication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monitoring tools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forensics software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e-discovery tools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must understand programming languages 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$110,000-$130,000 </a:t>
            </a:r>
            <a:r>
              <a:rPr b="1"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https://www.indeed.com/q-Cyber-Incident-Responder-jobs.html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" name="Google Shape;249;p41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000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2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rabicPeriod"/>
            </a:pPr>
            <a:r>
              <a:rPr b="1" lang="en" sz="1317">
                <a:solidFill>
                  <a:schemeClr val="dk1"/>
                </a:solidFill>
              </a:rPr>
              <a:t>Cyberseek: </a:t>
            </a:r>
            <a:endParaRPr b="1"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Page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Careers Heat Map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Career Pathways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Workforce Infographic</a:t>
            </a:r>
            <a:endParaRPr sz="1317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317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rabicPeriod"/>
            </a:pPr>
            <a:r>
              <a:rPr b="1" lang="en" sz="1317">
                <a:solidFill>
                  <a:schemeClr val="dk1"/>
                </a:solidFill>
              </a:rPr>
              <a:t>Cyber.org </a:t>
            </a:r>
            <a:endParaRPr b="1"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Page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Career Exploration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Career Profiles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Career Profile Cards</a:t>
            </a:r>
            <a:endParaRPr sz="1317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317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rabicPeriod"/>
            </a:pPr>
            <a:r>
              <a:rPr b="1" lang="en" sz="1317">
                <a:solidFill>
                  <a:schemeClr val="dk1"/>
                </a:solidFill>
              </a:rPr>
              <a:t>National Center of Academic Excellence in Cybersecurity</a:t>
            </a:r>
            <a:endParaRPr b="1"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NSA Main Page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NICCS Main Page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Institution Map</a:t>
            </a:r>
            <a:endParaRPr sz="1317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317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rabicPeriod"/>
            </a:pPr>
            <a:r>
              <a:rPr b="1" lang="en" sz="1317">
                <a:solidFill>
                  <a:schemeClr val="dk1"/>
                </a:solidFill>
              </a:rPr>
              <a:t>Scholarship Opportunities</a:t>
            </a:r>
            <a:endParaRPr b="1"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CyberCorps Scholarship for Service</a:t>
            </a:r>
            <a:endParaRPr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lphaLcPeriod"/>
            </a:pPr>
            <a:r>
              <a:rPr lang="en" sz="1317" u="sng">
                <a:solidFill>
                  <a:srgbClr val="1155CC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30 Potential Scholarships</a:t>
            </a:r>
            <a:endParaRPr sz="1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Security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WOS-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 on training people for cyber security and put them into full time job after completing and passing the training.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Colorado Springs, CO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Security Analyst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skills are: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Knowledge of penetration testing principles, tools, and techniques.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 in conducting vulnerability scans and recognizing vulnerabilities in security systems.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 in the use of penetration testing tools and techniques.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 in using network analysis tools to identify vulnerabilities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 in conducting application vulnerability assessments.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500 weekly- 25 hourly.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765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Recent college graduate, with a Bachelors degree in Computer Science (or related program)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School Diploma/GED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https://www.indeed.com/jobs?q=Cyber%20Security%20Analyst&amp;l=Work%20At%20Home&amp;mna=5&amp;aceid&amp;gclid=Cj0KCQjw9YWDBhDyARIsADt6sGbr4Z2I8JOLY_hhKqorzXQRuZFVoDAhZiPquEniNzmAKiAtLBr5K3QaAv4rEALw_wcB&amp;advn=2324357231341452&amp;vjk=e06bc508250f5d0b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p42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Recent college graduate, with a Bachelor's degree in Computer Science (or related program)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School Diploma/GED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40/ week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It allows students to get job after training.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Cyber Security Engineer					By: Alex 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UNFI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Grocery store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 make the world a better place by supplying food to whoever wants to purchase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Providence, RI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multiple locations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Favorite is in Providence because it is closer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Cyber Security Engineer: to control access and manages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lifecycle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accounts with elevated privileges</a:t>
            </a:r>
            <a:r>
              <a:rPr lang="en"/>
              <a:t>. </a:t>
            </a:r>
            <a:endParaRPr/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1-3 years of IT Experience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Knowledge of software development lifecycle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Strong analytical skills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Typically around $100,000 annually (not listen on companies website)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9085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Bachelor’s Degree in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management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information systems, computer science, or related fields</a:t>
            </a:r>
            <a:endParaRPr sz="120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MIT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Both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years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Almost $300,000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r>
              <a:rPr b="1" lang="en" sz="2300"/>
              <a:t>Network and Systems Engineer  By: Lucas Webber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VMware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provide cloud computing and virtualization software and services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 goal is to get more businesses to host their computing in the cloud, instead of locally.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have headquarters in many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different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countries around the world, but the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interests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 is their Cambridge, Massachusetts location.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 - Network and Systems Engineer - CDN Services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Responsibilities - troubleshoot errors with cdn, understanding of networking, and web servers, and experience with web development.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Needs to know python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$85,000/year (Vmware’s Website)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Degree required, but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lot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experience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required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many online 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courses</a:t>
            </a: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can help you learn the skills for this job.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Mostly Online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course costs, and usually takes a week per the course.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Yes, this company does offer internships.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  Penetration Tester                    Mauricio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Federal Reserve Bank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Char char="●"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don’t have specific headquarters 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  New England Tech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some online classes that you can take that are online but since it is a tech school it has a lot of hands on courses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would take 9 months there are 3 terms.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	Cyber Security Consultant		(Nick Lefebvre)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 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</a:t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0"/>
            <a:ext cx="91440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 Title:</a:t>
            </a:r>
            <a:r>
              <a:rPr lang="en"/>
              <a:t> </a:t>
            </a:r>
            <a:r>
              <a:rPr lang="en"/>
              <a:t>Cyber Security Manager / Administrator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530400"/>
            <a:ext cx="4572000" cy="4613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Career Path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name of the organization? What do they do? What is their mission?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Spectrum, they provide telecommunication services to people across the US.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is their headquarters located? Do they have any other locations? If so, indicate your favorite ones.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 headquarters are in Stamford, CT. They have other locations but none interest me.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job title? What are this role’s primary responsibilities?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Security Manager - Media.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Enforces security policies and procedures by administering and monitoring security profiles.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required skills for this job? (technical and non-technical)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Knowledge of laws and regulations for Cybersecurity, knowledge of security infrastructure and knowledge about the current landscape and threats to cybersecurity.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salary range listed for this job? [Cite your source(s)]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starting salary range is $70k to $130k (from Salary.com, based in MA).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degree(s), certifications, or licenses does this job require? [Cite your source(s)]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minimum degree can be below a Bachelor’s Degree, but a wide majority will require a BA. (Source is Cyberseek.org career pathway, listed underneath “Cybersecurity Manager/Administrator”)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571925" y="530275"/>
            <a:ext cx="4572000" cy="46131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Plan Research Questions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institutions offer educational paths to obtain the required degrees and/or licenses?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based colleges like NEIT, MIT, etc. offer advanced cybersecurity classes, and even state colleges like URI have programs in the field.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they online or in-class programs?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colleges listed above offer both, depending on COVID restrictions.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do these educational programs take to complete? What are the associated costs?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NEIT, it would take about 4-6 years to get through the full program depending on what you want to do. The average cost for 4 years would be 120k.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any scholarships or financial aid opportunities available?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Yes, both scholarships and financial aid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available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NEIT. The price listed above is post-financial aid.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Source Sans Pro"/>
              <a:buAutoNum type="arabicPeriod"/>
            </a:pPr>
            <a:r>
              <a:rPr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these institutions offer internship opportunities?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MIT and </a:t>
            </a:r>
            <a:r>
              <a:rPr b="1" lang="en" sz="1200">
                <a:solidFill>
                  <a:srgbClr val="40404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NEIT do not offer internship opportunities.</a:t>
            </a:r>
            <a:endParaRPr b="1" sz="1200">
              <a:solidFill>
                <a:srgbClr val="40404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