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9" r:id="rId1"/>
  </p:sldMasterIdLst>
  <p:notesMasterIdLst>
    <p:notesMasterId r:id="rId14"/>
  </p:notesMasterIdLst>
  <p:sldIdLst>
    <p:sldId id="256" r:id="rId2"/>
    <p:sldId id="286" r:id="rId3"/>
    <p:sldId id="258" r:id="rId4"/>
    <p:sldId id="259" r:id="rId5"/>
    <p:sldId id="263" r:id="rId6"/>
    <p:sldId id="287" r:id="rId7"/>
    <p:sldId id="288" r:id="rId8"/>
    <p:sldId id="289" r:id="rId9"/>
    <p:sldId id="290" r:id="rId10"/>
    <p:sldId id="291" r:id="rId11"/>
    <p:sldId id="29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797"/>
    <a:srgbClr val="AA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249" autoAdjust="0"/>
  </p:normalViewPr>
  <p:slideViewPr>
    <p:cSldViewPr snapToGrid="0" snapToObjects="1">
      <p:cViewPr varScale="1">
        <p:scale>
          <a:sx n="61" d="100"/>
          <a:sy n="61" d="100"/>
        </p:scale>
        <p:origin x="9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8FEB-287E-7449-85E7-A927F7CB73B1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D4E81-1DD6-1240-8180-8C16B23C81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66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The limitations are:  It can be time consuming due to human </a:t>
            </a:r>
            <a:r>
              <a:rPr lang="en-US" dirty="0" err="1"/>
              <a:t>interventation</a:t>
            </a:r>
            <a:r>
              <a:rPr lang="en-US" dirty="0"/>
              <a:t>, hard to detect abnormalities at early stages, for complex tasks like fine-grained , computers are not as good as humans.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40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73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9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01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develop an automated system that can analyze ultrasound images without human intervention. This will reduce the potential for human error and save time for healthcare professionals.</a:t>
            </a:r>
          </a:p>
          <a:p>
            <a:r>
              <a:rPr lang="en-US" dirty="0"/>
              <a:t>techniques to extract complex features from ultrasound images. This includes using convolutional neural networks (CNNs).</a:t>
            </a:r>
          </a:p>
          <a:p>
            <a:r>
              <a:rPr lang="en-US" dirty="0"/>
              <a:t>The system will classify fetal structures into different categories, such as identifying organs, limbs, and monitoring their development. This classification can be crucial for early detection of anomalies.</a:t>
            </a:r>
          </a:p>
          <a:p>
            <a:r>
              <a:rPr lang="en-US" dirty="0"/>
              <a:t>We aim to minimize the error rate and achieve a high level of accuracy in classification and diagnosis. We will validate the model's performance through rigorous testing and validation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D4E81-1DD6-1240-8180-8C16B23C819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61EA4-A2BE-D441-92CE-753026655F19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0312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38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741675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4975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17776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8527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F74D3-80E5-C64D-8A26-ED401BD2F839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9029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373A-E430-3742-8384-5673EEF1CA2B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217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4637-80F4-F549-8B0C-6224E9F49920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3723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618D-7DC8-584C-8174-F96D4691CC93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5980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9708-57B0-0342-989F-5540BCA7C095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3955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AC1-B86D-9743-8CA1-3710D8ED1E31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2533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9076D-C1BA-D647-BCF6-96C44F48F9F4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853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3C651-28EE-3440-B784-9815FF099FA1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1631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3B37-AE97-4846-97A2-3C1B43014991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698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23B9E-9D30-3A47-A187-1C7B9D5CF726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3724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0286-3DD1-3748-AB3E-EB895D98739F}" type="datetime1">
              <a:rPr lang="en-US" smtClean="0"/>
              <a:pPr/>
              <a:t>6/22/2024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 HITEC University, Taxila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94D9CA-177E-AF41-A87D-6A332E9A24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7290"/>
            <a:ext cx="9144000" cy="1347019"/>
          </a:xfrm>
        </p:spPr>
        <p:txBody>
          <a:bodyPr>
            <a:normAutofit/>
          </a:bodyPr>
          <a:lstStyle/>
          <a:p>
            <a:pPr algn="ctr"/>
            <a:r>
              <a:rPr lang="en-GB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Smart  Environment  Control System Using Fuzzy Logic</a:t>
            </a:r>
            <a:endParaRPr lang="en-GB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767" y="4003964"/>
            <a:ext cx="7126012" cy="2484518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endParaRPr lang="en-US" sz="4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Shafquatullah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Nasir      (</a:t>
            </a:r>
            <a:r>
              <a:rPr lang="en-US" sz="3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20-CS-064</a:t>
            </a:r>
            <a:r>
              <a:rPr lang="en-US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361612" y="6381627"/>
            <a:ext cx="1146283" cy="370396"/>
          </a:xfrm>
        </p:spPr>
        <p:txBody>
          <a:bodyPr/>
          <a:lstStyle/>
          <a:p>
            <a:r>
              <a:rPr lang="en-US" sz="1600" dirty="0"/>
              <a:t>03/5/24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91175"/>
            <a:ext cx="1401691" cy="14016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12584" y="629294"/>
            <a:ext cx="776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Fuzzy Logic Lab Project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Viewer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55" y="1416143"/>
            <a:ext cx="7592289" cy="5441857"/>
          </a:xfrm>
        </p:spPr>
      </p:pic>
    </p:spTree>
    <p:extLst>
      <p:ext uri="{BB962C8B-B14F-4D97-AF65-F5344CB8AC3E}">
        <p14:creationId xmlns:p14="http://schemas.microsoft.com/office/powerpoint/2010/main" val="8043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ANFIS Testing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75" y="2133600"/>
            <a:ext cx="4393676" cy="3778250"/>
          </a:xfrm>
        </p:spPr>
      </p:pic>
    </p:spTree>
    <p:extLst>
      <p:ext uri="{BB962C8B-B14F-4D97-AF65-F5344CB8AC3E}">
        <p14:creationId xmlns:p14="http://schemas.microsoft.com/office/powerpoint/2010/main" val="2629506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09211" y="6344442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02290" y="2986594"/>
            <a:ext cx="7780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Picture 5" descr="f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725" y="154153"/>
            <a:ext cx="1401691" cy="1401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247703"/>
            <a:ext cx="8911687" cy="85823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2457" y="1152907"/>
            <a:ext cx="9097147" cy="5203800"/>
          </a:xfrm>
        </p:spPr>
        <p:txBody>
          <a:bodyPr>
            <a:noAutofit/>
          </a:bodyPr>
          <a:lstStyle/>
          <a:p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Inference System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Linguistic Variables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Rules  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Rules Viewer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Anfis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725" y="339838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F041E3C-907B-445C-8B8C-690F8AA0B1D6}"/>
              </a:ext>
            </a:extLst>
          </p:cNvPr>
          <p:cNvSpPr txBox="1">
            <a:spLocks/>
          </p:cNvSpPr>
          <p:nvPr/>
        </p:nvSpPr>
        <p:spPr>
          <a:xfrm>
            <a:off x="10209211" y="6528141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D49B4-FAB7-4F1F-85CC-4149BF9CD41B}"/>
              </a:ext>
            </a:extLst>
          </p:cNvPr>
          <p:cNvSpPr txBox="1"/>
          <p:nvPr/>
        </p:nvSpPr>
        <p:spPr>
          <a:xfrm>
            <a:off x="1640156" y="6613624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</p:spTree>
    <p:extLst>
      <p:ext uri="{BB962C8B-B14F-4D97-AF65-F5344CB8AC3E}">
        <p14:creationId xmlns:p14="http://schemas.microsoft.com/office/powerpoint/2010/main" val="143816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9915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710" y="1761579"/>
            <a:ext cx="9849829" cy="4305527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In today's world, the need for efficient environmental control systems is paramount, driven by the demand for sustainability and comfort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Traditional control methods often struggle to adapt to the dynamic </a:t>
            </a:r>
            <a:r>
              <a:rPr lang="en-US" sz="2000" dirty="0" smtClean="0"/>
              <a:t>and </a:t>
            </a:r>
            <a:r>
              <a:rPr lang="en-US" sz="2000" dirty="0"/>
              <a:t>uncertain nature of environmental variables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Fuzzy logic presents a promising solution by offering a flexible and robust framework for decision-making in uncertain environments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This project introduces a Smart Environment Control System (SECS) that leverages fuzzy logic to achieve optimal control over various environmental parameters.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725" y="154153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8D08AE-F721-4C6B-824B-CB57C0B4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D5982-961F-49A6-9FCE-957A252F7840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304" y="61838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398" y="1643207"/>
            <a:ext cx="10209211" cy="4668693"/>
          </a:xfrm>
        </p:spPr>
        <p:txBody>
          <a:bodyPr>
            <a:noAutofit/>
          </a:bodyPr>
          <a:lstStyle/>
          <a:p>
            <a:pPr marL="0" inden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Traditional environmental control systems lack adaptability to dynamic environmental variables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Rigid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 algorithms often lead to suboptimal performance and energy inefficiencies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may experience discomfort due to inadequate temperature, humidity, or air quality control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Energy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consumption remains unnecessarily high due to inefficient control strategies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statement involves designing a Smart Environment Control System (SECS) to address these limitations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SECS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aims to intelligently adapt to changing conditions and user preferences using fuzzy logic principles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is to achieve efficient, adaptive, and sustainable environmental control.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18228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76EDB10-8039-4C82-881E-A8B4959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707AB-FCD4-48D9-BF84-9EE0164C1BBF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567422"/>
            <a:ext cx="9285089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Design a Smart Environment Control System (SECS) using fuzzy logic principles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Develop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 adaptive control mechanism capable of responding to dynamic environmental conditions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fuzzy logic algorithms to enable intelligent decision-making in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environmental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Provide a scalable and flexible platform for integrating additional environmental sensors and control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Contribute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to the advancement of smart environmental control systems, promoting sustainability and efficiency.</a:t>
            </a:r>
            <a:endParaRPr lang="en-GB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5" y="1566863"/>
            <a:ext cx="8478981" cy="491284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</p:spTree>
    <p:extLst>
      <p:ext uri="{BB962C8B-B14F-4D97-AF65-F5344CB8AC3E}">
        <p14:creationId xmlns:p14="http://schemas.microsoft.com/office/powerpoint/2010/main" val="253446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Variables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781" y="1440873"/>
            <a:ext cx="8283429" cy="4877702"/>
          </a:xfrm>
        </p:spPr>
      </p:pic>
    </p:spTree>
    <p:extLst>
      <p:ext uri="{BB962C8B-B14F-4D97-AF65-F5344CB8AC3E}">
        <p14:creationId xmlns:p14="http://schemas.microsoft.com/office/powerpoint/2010/main" val="2130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" t="557" r="871" b="513"/>
          <a:stretch/>
        </p:blipFill>
        <p:spPr>
          <a:xfrm>
            <a:off x="2119745" y="1385455"/>
            <a:ext cx="8215746" cy="4918363"/>
          </a:xfrm>
        </p:spPr>
      </p:pic>
    </p:spTree>
    <p:extLst>
      <p:ext uri="{BB962C8B-B14F-4D97-AF65-F5344CB8AC3E}">
        <p14:creationId xmlns:p14="http://schemas.microsoft.com/office/powerpoint/2010/main" val="10000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532" y="697383"/>
            <a:ext cx="5414554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4D9CA-177E-AF41-A87D-6A332E9A24C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fav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8725" y="252629"/>
            <a:ext cx="1401691" cy="1401691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34B9601-52A2-475C-81BF-47220C19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09211" y="6329361"/>
            <a:ext cx="1146283" cy="370396"/>
          </a:xfrm>
        </p:spPr>
        <p:txBody>
          <a:bodyPr/>
          <a:lstStyle/>
          <a:p>
            <a:r>
              <a:rPr lang="en-US" sz="1400" dirty="0"/>
              <a:t>03/5/24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F810-D58F-4441-B8C8-4D4C01BFC94E}"/>
              </a:ext>
            </a:extLst>
          </p:cNvPr>
          <p:cNvSpPr txBox="1"/>
          <p:nvPr/>
        </p:nvSpPr>
        <p:spPr>
          <a:xfrm>
            <a:off x="1640156" y="6479711"/>
            <a:ext cx="101330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Department of Computer Science , HITEC University, Taxila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45" y="1288473"/>
            <a:ext cx="8700655" cy="4623377"/>
          </a:xfrm>
        </p:spPr>
      </p:pic>
    </p:spTree>
    <p:extLst>
      <p:ext uri="{BB962C8B-B14F-4D97-AF65-F5344CB8AC3E}">
        <p14:creationId xmlns:p14="http://schemas.microsoft.com/office/powerpoint/2010/main" val="336305597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2283</TotalTime>
  <Words>1242</Words>
  <Application>Microsoft Office PowerPoint</Application>
  <PresentationFormat>Widescreen</PresentationFormat>
  <Paragraphs>113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Smart  Environment  Control System Using Fuzzy Logic</vt:lpstr>
      <vt:lpstr>Outline</vt:lpstr>
      <vt:lpstr>Introduction</vt:lpstr>
      <vt:lpstr>Problem Statement</vt:lpstr>
      <vt:lpstr>Objectives</vt:lpstr>
      <vt:lpstr>Inference System</vt:lpstr>
      <vt:lpstr>Linguistic Variables</vt:lpstr>
      <vt:lpstr>Rules</vt:lpstr>
      <vt:lpstr>Rules</vt:lpstr>
      <vt:lpstr>Rules Viewer</vt:lpstr>
      <vt:lpstr>ANFIS Testing 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Title]</dc:title>
  <dc:creator>Dr. Hashim Ali</dc:creator>
  <cp:lastModifiedBy>home</cp:lastModifiedBy>
  <cp:revision>195</cp:revision>
  <dcterms:created xsi:type="dcterms:W3CDTF">2022-10-29T15:22:49Z</dcterms:created>
  <dcterms:modified xsi:type="dcterms:W3CDTF">2024-06-22T04:39:19Z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