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f89a6d48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f89a6d48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bf89a6d484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bf89a6d484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bf89a6d48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bf89a6d48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bf89a6d48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bf89a6d48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f89a6d48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f89a6d48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bf89a6d48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bf89a6d48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bf89a6d48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bf89a6d48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bf89a6d48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bf89a6d48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f89a6d48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f89a6d48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f89a6d48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f89a6d48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0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5217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Contento, Allison (OCFS)</dc:creator>
  <cp:lastModifiedBy>Robohn, Cori Anne</cp:lastModifiedBy>
  <cp:revision>1</cp:revision>
  <dcterms:modified xsi:type="dcterms:W3CDTF">2021-05-20T17:22:57Z</dcterms:modified>
</cp:coreProperties>
</file>