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56" r:id="rId3"/>
    <p:sldId id="258" r:id="rId4"/>
    <p:sldId id="259" r:id="rId5"/>
    <p:sldId id="261" r:id="rId6"/>
    <p:sldId id="263" r:id="rId7"/>
    <p:sldId id="264"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3178"/>
    <a:srgbClr val="54347B"/>
    <a:srgbClr val="008772"/>
    <a:srgbClr val="AD00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901" autoAdjust="0"/>
    <p:restoredTop sz="94660"/>
  </p:normalViewPr>
  <p:slideViewPr>
    <p:cSldViewPr snapToGrid="0">
      <p:cViewPr varScale="1">
        <p:scale>
          <a:sx n="111" d="100"/>
          <a:sy n="111" d="100"/>
        </p:scale>
        <p:origin x="1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CAA548A-7517-4E24-A2A5-80BE906E16CB}"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B615C0-7D10-4E1F-B4EC-5CC9BB64BD4E}" type="slidenum">
              <a:rPr lang="en-US" smtClean="0"/>
              <a:t>‹#›</a:t>
            </a:fld>
            <a:endParaRPr lang="en-US"/>
          </a:p>
        </p:txBody>
      </p:sp>
    </p:spTree>
    <p:extLst>
      <p:ext uri="{BB962C8B-B14F-4D97-AF65-F5344CB8AC3E}">
        <p14:creationId xmlns:p14="http://schemas.microsoft.com/office/powerpoint/2010/main" val="49933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AA548A-7517-4E24-A2A5-80BE906E16CB}"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B615C0-7D10-4E1F-B4EC-5CC9BB64BD4E}" type="slidenum">
              <a:rPr lang="en-US" smtClean="0"/>
              <a:t>‹#›</a:t>
            </a:fld>
            <a:endParaRPr lang="en-US"/>
          </a:p>
        </p:txBody>
      </p:sp>
    </p:spTree>
    <p:extLst>
      <p:ext uri="{BB962C8B-B14F-4D97-AF65-F5344CB8AC3E}">
        <p14:creationId xmlns:p14="http://schemas.microsoft.com/office/powerpoint/2010/main" val="4251601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AA548A-7517-4E24-A2A5-80BE906E16CB}"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B615C0-7D10-4E1F-B4EC-5CC9BB64BD4E}" type="slidenum">
              <a:rPr lang="en-US" smtClean="0"/>
              <a:t>‹#›</a:t>
            </a:fld>
            <a:endParaRPr lang="en-US"/>
          </a:p>
        </p:txBody>
      </p:sp>
    </p:spTree>
    <p:extLst>
      <p:ext uri="{BB962C8B-B14F-4D97-AF65-F5344CB8AC3E}">
        <p14:creationId xmlns:p14="http://schemas.microsoft.com/office/powerpoint/2010/main" val="1508575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AA548A-7517-4E24-A2A5-80BE906E16CB}"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B615C0-7D10-4E1F-B4EC-5CC9BB64BD4E}" type="slidenum">
              <a:rPr lang="en-US" smtClean="0"/>
              <a:t>‹#›</a:t>
            </a:fld>
            <a:endParaRPr lang="en-US"/>
          </a:p>
        </p:txBody>
      </p:sp>
    </p:spTree>
    <p:extLst>
      <p:ext uri="{BB962C8B-B14F-4D97-AF65-F5344CB8AC3E}">
        <p14:creationId xmlns:p14="http://schemas.microsoft.com/office/powerpoint/2010/main" val="1772177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AA548A-7517-4E24-A2A5-80BE906E16CB}" type="datetimeFigureOut">
              <a:rPr lang="en-US" smtClean="0"/>
              <a:t>4/10/2025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B615C0-7D10-4E1F-B4EC-5CC9BB64BD4E}" type="slidenum">
              <a:rPr lang="en-US" smtClean="0"/>
              <a:t>‹#›</a:t>
            </a:fld>
            <a:endParaRPr lang="en-US"/>
          </a:p>
        </p:txBody>
      </p:sp>
    </p:spTree>
    <p:extLst>
      <p:ext uri="{BB962C8B-B14F-4D97-AF65-F5344CB8AC3E}">
        <p14:creationId xmlns:p14="http://schemas.microsoft.com/office/powerpoint/2010/main" val="4252121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AA548A-7517-4E24-A2A5-80BE906E16CB}" type="datetimeFigureOut">
              <a:rPr lang="en-US" smtClean="0"/>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B615C0-7D10-4E1F-B4EC-5CC9BB64BD4E}" type="slidenum">
              <a:rPr lang="en-US" smtClean="0"/>
              <a:t>‹#›</a:t>
            </a:fld>
            <a:endParaRPr lang="en-US"/>
          </a:p>
        </p:txBody>
      </p:sp>
    </p:spTree>
    <p:extLst>
      <p:ext uri="{BB962C8B-B14F-4D97-AF65-F5344CB8AC3E}">
        <p14:creationId xmlns:p14="http://schemas.microsoft.com/office/powerpoint/2010/main" val="1905621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A548A-7517-4E24-A2A5-80BE906E16CB}" type="datetimeFigureOut">
              <a:rPr lang="en-US" smtClean="0"/>
              <a:t>4/10/2025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B615C0-7D10-4E1F-B4EC-5CC9BB64BD4E}" type="slidenum">
              <a:rPr lang="en-US" smtClean="0"/>
              <a:t>‹#›</a:t>
            </a:fld>
            <a:endParaRPr lang="en-US"/>
          </a:p>
        </p:txBody>
      </p:sp>
    </p:spTree>
    <p:extLst>
      <p:ext uri="{BB962C8B-B14F-4D97-AF65-F5344CB8AC3E}">
        <p14:creationId xmlns:p14="http://schemas.microsoft.com/office/powerpoint/2010/main" val="484453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AA548A-7517-4E24-A2A5-80BE906E16CB}"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B615C0-7D10-4E1F-B4EC-5CC9BB64BD4E}" type="slidenum">
              <a:rPr lang="en-US" smtClean="0"/>
              <a:t>‹#›</a:t>
            </a:fld>
            <a:endParaRPr lang="en-US"/>
          </a:p>
        </p:txBody>
      </p:sp>
    </p:spTree>
    <p:extLst>
      <p:ext uri="{BB962C8B-B14F-4D97-AF65-F5344CB8AC3E}">
        <p14:creationId xmlns:p14="http://schemas.microsoft.com/office/powerpoint/2010/main" val="133338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AA548A-7517-4E24-A2A5-80BE906E16CB}"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B615C0-7D10-4E1F-B4EC-5CC9BB64BD4E}" type="slidenum">
              <a:rPr lang="en-US" smtClean="0"/>
              <a:t>‹#›</a:t>
            </a:fld>
            <a:endParaRPr lang="en-US"/>
          </a:p>
        </p:txBody>
      </p:sp>
    </p:spTree>
    <p:extLst>
      <p:ext uri="{BB962C8B-B14F-4D97-AF65-F5344CB8AC3E}">
        <p14:creationId xmlns:p14="http://schemas.microsoft.com/office/powerpoint/2010/main" val="15055284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AA548A-7517-4E24-A2A5-80BE906E16CB}"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B615C0-7D10-4E1F-B4EC-5CC9BB64BD4E}" type="slidenum">
              <a:rPr lang="en-US" smtClean="0"/>
              <a:t>‹#›</a:t>
            </a:fld>
            <a:endParaRPr lang="en-US"/>
          </a:p>
        </p:txBody>
      </p:sp>
    </p:spTree>
    <p:extLst>
      <p:ext uri="{BB962C8B-B14F-4D97-AF65-F5344CB8AC3E}">
        <p14:creationId xmlns:p14="http://schemas.microsoft.com/office/powerpoint/2010/main" val="446592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AA548A-7517-4E24-A2A5-80BE906E16CB}"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B615C0-7D10-4E1F-B4EC-5CC9BB64BD4E}" type="slidenum">
              <a:rPr lang="en-US" smtClean="0"/>
              <a:t>‹#›</a:t>
            </a:fld>
            <a:endParaRPr lang="en-US"/>
          </a:p>
        </p:txBody>
      </p:sp>
    </p:spTree>
    <p:extLst>
      <p:ext uri="{BB962C8B-B14F-4D97-AF65-F5344CB8AC3E}">
        <p14:creationId xmlns:p14="http://schemas.microsoft.com/office/powerpoint/2010/main" val="739678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AA548A-7517-4E24-A2A5-80BE906E16CB}" type="datetimeFigureOut">
              <a:rPr lang="en-US" smtClean="0"/>
              <a:t>4/10/2025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B615C0-7D10-4E1F-B4EC-5CC9BB64BD4E}" type="slidenum">
              <a:rPr lang="en-US" smtClean="0"/>
              <a:t>‹#›</a:t>
            </a:fld>
            <a:endParaRPr lang="en-US"/>
          </a:p>
        </p:txBody>
      </p:sp>
    </p:spTree>
    <p:extLst>
      <p:ext uri="{BB962C8B-B14F-4D97-AF65-F5344CB8AC3E}">
        <p14:creationId xmlns:p14="http://schemas.microsoft.com/office/powerpoint/2010/main" val="1617684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HFNY Logo</a:t>
            </a:r>
          </a:p>
        </p:txBody>
      </p:sp>
      <p:sp>
        <p:nvSpPr>
          <p:cNvPr id="3" name="Subtitle 2"/>
          <p:cNvSpPr>
            <a:spLocks noGrp="1"/>
          </p:cNvSpPr>
          <p:nvPr>
            <p:ph type="subTitle" idx="1"/>
          </p:nvPr>
        </p:nvSpPr>
        <p:spPr/>
        <p:txBody>
          <a:bodyPr/>
          <a:lstStyle/>
          <a:p>
            <a:r>
              <a:rPr lang="en-US" dirty="0"/>
              <a:t>How to edit/save as program-specific image</a:t>
            </a:r>
          </a:p>
          <a:p>
            <a:r>
              <a:rPr lang="en-US" dirty="0"/>
              <a:t>with no background color</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1FA13AE5-F200-4F51-BAFB-6A44D71BAF79}"/>
              </a:ext>
            </a:extLst>
          </p:cNvPr>
          <p:cNvSpPr>
            <a:spLocks noGrp="1"/>
          </p:cNvSpPr>
          <p:nvPr>
            <p:ph idx="1"/>
          </p:nvPr>
        </p:nvSpPr>
        <p:spPr>
          <a:xfrm>
            <a:off x="838200" y="1473201"/>
            <a:ext cx="10515600" cy="2345202"/>
          </a:xfrm>
        </p:spPr>
        <p:txBody>
          <a:bodyPr>
            <a:normAutofit lnSpcReduction="10000"/>
          </a:bodyPr>
          <a:lstStyle/>
          <a:p>
            <a:r>
              <a:rPr lang="en-US" dirty="0"/>
              <a:t>To edit the logo below to be specific to your program, click on “new </a:t>
            </a:r>
            <a:r>
              <a:rPr lang="en-US" dirty="0" err="1"/>
              <a:t>york</a:t>
            </a:r>
            <a:r>
              <a:rPr lang="en-US" dirty="0"/>
              <a:t>” and customize it to your program county/name.</a:t>
            </a:r>
          </a:p>
          <a:p>
            <a:r>
              <a:rPr lang="en-US" dirty="0"/>
              <a:t>To then save as a transparent image to be used for marketing purposes, right click on the image, and chose “Save as Picture” and ensure that the file type is set as “PNG, Portable Network Graphics Format”</a:t>
            </a:r>
          </a:p>
        </p:txBody>
      </p:sp>
      <p:grpSp>
        <p:nvGrpSpPr>
          <p:cNvPr id="3" name="Group 2">
            <a:extLst>
              <a:ext uri="{FF2B5EF4-FFF2-40B4-BE49-F238E27FC236}">
                <a16:creationId xmlns:a16="http://schemas.microsoft.com/office/drawing/2014/main" id="{C200B874-FD8A-4CFC-97A3-9C167CE79411}"/>
              </a:ext>
            </a:extLst>
          </p:cNvPr>
          <p:cNvGrpSpPr/>
          <p:nvPr/>
        </p:nvGrpSpPr>
        <p:grpSpPr>
          <a:xfrm>
            <a:off x="2132383" y="4237445"/>
            <a:ext cx="7927234" cy="1854927"/>
            <a:chOff x="2203269" y="2255519"/>
            <a:chExt cx="7927234" cy="1854927"/>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4539" t="24079" r="42273" b="17485"/>
            <a:stretch/>
          </p:blipFill>
          <p:spPr>
            <a:xfrm>
              <a:off x="2203269" y="2255519"/>
              <a:ext cx="2234692" cy="1854927"/>
            </a:xfrm>
            <a:prstGeom prst="rect">
              <a:avLst/>
            </a:prstGeom>
            <a:ln>
              <a:noFill/>
            </a:ln>
          </p:spPr>
        </p:pic>
        <p:sp>
          <p:nvSpPr>
            <p:cNvPr id="5" name="TextBox 4"/>
            <p:cNvSpPr txBox="1"/>
            <p:nvPr/>
          </p:nvSpPr>
          <p:spPr>
            <a:xfrm>
              <a:off x="4437961" y="2318986"/>
              <a:ext cx="5692542" cy="815608"/>
            </a:xfrm>
            <a:prstGeom prst="rect">
              <a:avLst/>
            </a:prstGeom>
            <a:noFill/>
          </p:spPr>
          <p:txBody>
            <a:bodyPr wrap="square" rtlCol="0">
              <a:spAutoFit/>
            </a:bodyPr>
            <a:lstStyle/>
            <a:p>
              <a:r>
                <a:rPr lang="en-US" sz="4700" b="1" dirty="0">
                  <a:solidFill>
                    <a:srgbClr val="008772"/>
                  </a:solidFill>
                  <a:latin typeface="Times New Roman" panose="02020603050405020304" pitchFamily="18" charset="0"/>
                  <a:cs typeface="Times New Roman" panose="02020603050405020304" pitchFamily="18" charset="0"/>
                </a:rPr>
                <a:t>healthy families </a:t>
              </a:r>
            </a:p>
          </p:txBody>
        </p:sp>
        <p:sp>
          <p:nvSpPr>
            <p:cNvPr id="6" name="TextBox 5"/>
            <p:cNvSpPr txBox="1"/>
            <p:nvPr/>
          </p:nvSpPr>
          <p:spPr>
            <a:xfrm>
              <a:off x="4437961" y="2822437"/>
              <a:ext cx="4040609" cy="815608"/>
            </a:xfrm>
            <a:prstGeom prst="rect">
              <a:avLst/>
            </a:prstGeom>
            <a:noFill/>
          </p:spPr>
          <p:txBody>
            <a:bodyPr wrap="square" rtlCol="0">
              <a:spAutoFit/>
            </a:bodyPr>
            <a:lstStyle/>
            <a:p>
              <a:r>
                <a:rPr lang="en-US" sz="4700" b="1" dirty="0">
                  <a:solidFill>
                    <a:srgbClr val="008772"/>
                  </a:solidFill>
                  <a:latin typeface="Times New Roman" panose="02020603050405020304" pitchFamily="18" charset="0"/>
                  <a:cs typeface="Times New Roman" panose="02020603050405020304" pitchFamily="18" charset="0"/>
                </a:rPr>
                <a:t>new york</a:t>
              </a:r>
            </a:p>
          </p:txBody>
        </p:sp>
        <p:sp>
          <p:nvSpPr>
            <p:cNvPr id="2" name="TextBox 1"/>
            <p:cNvSpPr txBox="1"/>
            <p:nvPr/>
          </p:nvSpPr>
          <p:spPr>
            <a:xfrm>
              <a:off x="4437961" y="3553637"/>
              <a:ext cx="4621633" cy="400110"/>
            </a:xfrm>
            <a:prstGeom prst="rect">
              <a:avLst/>
            </a:prstGeom>
            <a:noFill/>
          </p:spPr>
          <p:txBody>
            <a:bodyPr wrap="square" rtlCol="0">
              <a:spAutoFit/>
            </a:bodyPr>
            <a:lstStyle/>
            <a:p>
              <a:r>
                <a:rPr lang="en-US" sz="2000" i="1" dirty="0">
                  <a:solidFill>
                    <a:srgbClr val="008772"/>
                  </a:solidFill>
                  <a:latin typeface="Times New Roman" panose="02020603050405020304" pitchFamily="18" charset="0"/>
                  <a:cs typeface="Times New Roman" panose="02020603050405020304" pitchFamily="18" charset="0"/>
                </a:rPr>
                <a:t>An Affiliate of Healthy Families America™</a:t>
              </a:r>
            </a:p>
          </p:txBody>
        </p:sp>
      </p:grpSp>
      <p:sp>
        <p:nvSpPr>
          <p:cNvPr id="9" name="Title 8">
            <a:extLst>
              <a:ext uri="{FF2B5EF4-FFF2-40B4-BE49-F238E27FC236}">
                <a16:creationId xmlns:a16="http://schemas.microsoft.com/office/drawing/2014/main" id="{4B8B01B1-2819-4844-AFE1-6AD89856598C}"/>
              </a:ext>
            </a:extLst>
          </p:cNvPr>
          <p:cNvSpPr>
            <a:spLocks noGrp="1"/>
          </p:cNvSpPr>
          <p:nvPr>
            <p:ph type="title"/>
          </p:nvPr>
        </p:nvSpPr>
        <p:spPr/>
        <p:txBody>
          <a:bodyPr/>
          <a:lstStyle/>
          <a:p>
            <a:r>
              <a:rPr lang="en-US" b="1" dirty="0"/>
              <a:t>Editable HFA Affiliate Logo</a:t>
            </a:r>
          </a:p>
        </p:txBody>
      </p:sp>
    </p:spTree>
    <p:extLst>
      <p:ext uri="{BB962C8B-B14F-4D97-AF65-F5344CB8AC3E}">
        <p14:creationId xmlns:p14="http://schemas.microsoft.com/office/powerpoint/2010/main" val="60421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7B76A7-C26B-4EBD-8FDB-8055B316E1D6}"/>
              </a:ext>
            </a:extLst>
          </p:cNvPr>
          <p:cNvSpPr/>
          <p:nvPr/>
        </p:nvSpPr>
        <p:spPr>
          <a:xfrm>
            <a:off x="2938130" y="2267266"/>
            <a:ext cx="6315740" cy="3170099"/>
          </a:xfrm>
          <a:prstGeom prst="rect">
            <a:avLst/>
          </a:prstGeom>
        </p:spPr>
        <p:txBody>
          <a:bodyPr wrap="square">
            <a:spAutoFit/>
          </a:bodyPr>
          <a:lstStyle/>
          <a:p>
            <a:r>
              <a:rPr lang="en-US" sz="4000" dirty="0">
                <a:solidFill>
                  <a:srgbClr val="AD0075"/>
                </a:solidFill>
                <a:latin typeface="Calibri" panose="020F0502020204030204" pitchFamily="34" charset="0"/>
                <a:ea typeface="Calibri" panose="020F0502020204030204" pitchFamily="34" charset="0"/>
              </a:rPr>
              <a:t>Raspberry 241 (R:173, G:0, B:117; </a:t>
            </a:r>
            <a:r>
              <a:rPr lang="en-US" sz="4000" dirty="0" err="1">
                <a:solidFill>
                  <a:srgbClr val="AD0075"/>
                </a:solidFill>
                <a:latin typeface="Calibri" panose="020F0502020204030204" pitchFamily="34" charset="0"/>
                <a:ea typeface="Calibri" panose="020F0502020204030204" pitchFamily="34" charset="0"/>
              </a:rPr>
              <a:t>Hexa</a:t>
            </a:r>
            <a:r>
              <a:rPr lang="en-US" sz="4000" dirty="0">
                <a:solidFill>
                  <a:srgbClr val="AD0075"/>
                </a:solidFill>
                <a:latin typeface="Calibri" panose="020F0502020204030204" pitchFamily="34" charset="0"/>
                <a:ea typeface="Calibri" panose="020F0502020204030204" pitchFamily="34" charset="0"/>
              </a:rPr>
              <a:t> #: AD0075)</a:t>
            </a:r>
          </a:p>
          <a:p>
            <a:endParaRPr lang="en-US" sz="4000" dirty="0">
              <a:latin typeface="Calibri" panose="020F0502020204030204" pitchFamily="34" charset="0"/>
              <a:ea typeface="Calibri" panose="020F0502020204030204" pitchFamily="34" charset="0"/>
            </a:endParaRPr>
          </a:p>
          <a:p>
            <a:r>
              <a:rPr lang="en-US" sz="4000" dirty="0">
                <a:solidFill>
                  <a:srgbClr val="008772"/>
                </a:solidFill>
                <a:latin typeface="Calibri" panose="020F0502020204030204" pitchFamily="34" charset="0"/>
                <a:ea typeface="Calibri" panose="020F0502020204030204" pitchFamily="34" charset="0"/>
              </a:rPr>
              <a:t>Teal 569 (R:0, G:135, B:114; </a:t>
            </a:r>
            <a:r>
              <a:rPr lang="en-US" sz="4000" dirty="0" err="1">
                <a:solidFill>
                  <a:srgbClr val="008772"/>
                </a:solidFill>
                <a:latin typeface="Calibri" panose="020F0502020204030204" pitchFamily="34" charset="0"/>
                <a:ea typeface="Calibri" panose="020F0502020204030204" pitchFamily="34" charset="0"/>
              </a:rPr>
              <a:t>Hexa</a:t>
            </a:r>
            <a:r>
              <a:rPr lang="en-US" sz="4000" dirty="0">
                <a:solidFill>
                  <a:srgbClr val="008772"/>
                </a:solidFill>
                <a:latin typeface="Calibri" panose="020F0502020204030204" pitchFamily="34" charset="0"/>
                <a:ea typeface="Calibri" panose="020F0502020204030204" pitchFamily="34" charset="0"/>
              </a:rPr>
              <a:t> #:008772)</a:t>
            </a:r>
          </a:p>
        </p:txBody>
      </p:sp>
      <p:sp>
        <p:nvSpPr>
          <p:cNvPr id="2" name="Title 1">
            <a:extLst>
              <a:ext uri="{FF2B5EF4-FFF2-40B4-BE49-F238E27FC236}">
                <a16:creationId xmlns:a16="http://schemas.microsoft.com/office/drawing/2014/main" id="{8D5B207B-D443-4479-84BD-1580A3DFF718}"/>
              </a:ext>
            </a:extLst>
          </p:cNvPr>
          <p:cNvSpPr>
            <a:spLocks noGrp="1"/>
          </p:cNvSpPr>
          <p:nvPr>
            <p:ph type="title"/>
          </p:nvPr>
        </p:nvSpPr>
        <p:spPr/>
        <p:txBody>
          <a:bodyPr/>
          <a:lstStyle/>
          <a:p>
            <a:r>
              <a:rPr lang="en-US" b="1" dirty="0"/>
              <a:t>HFNY Logo Color Codes</a:t>
            </a:r>
          </a:p>
        </p:txBody>
      </p:sp>
    </p:spTree>
    <p:extLst>
      <p:ext uri="{BB962C8B-B14F-4D97-AF65-F5344CB8AC3E}">
        <p14:creationId xmlns:p14="http://schemas.microsoft.com/office/powerpoint/2010/main" val="1448755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66594450-0A6F-4FF0-8754-DBC04A19B704}"/>
              </a:ext>
            </a:extLst>
          </p:cNvPr>
          <p:cNvSpPr>
            <a:spLocks noGrp="1"/>
          </p:cNvSpPr>
          <p:nvPr>
            <p:ph type="title"/>
          </p:nvPr>
        </p:nvSpPr>
        <p:spPr>
          <a:xfrm>
            <a:off x="6687737" y="398834"/>
            <a:ext cx="4605340" cy="1848255"/>
          </a:xfrm>
        </p:spPr>
        <p:txBody>
          <a:bodyPr vert="horz" lIns="91440" tIns="45720" rIns="91440" bIns="45720" rtlCol="0" anchor="b">
            <a:normAutofit/>
          </a:bodyPr>
          <a:lstStyle/>
          <a:p>
            <a:r>
              <a:rPr lang="en-US" sz="5000" b="1" dirty="0">
                <a:solidFill>
                  <a:schemeClr val="bg1"/>
                </a:solidFill>
              </a:rPr>
              <a:t>OCFS HFNY Logos</a:t>
            </a:r>
          </a:p>
        </p:txBody>
      </p:sp>
      <p:sp>
        <p:nvSpPr>
          <p:cNvPr id="13" name="Rectangle 12">
            <a:extLst>
              <a:ext uri="{FF2B5EF4-FFF2-40B4-BE49-F238E27FC236}">
                <a16:creationId xmlns:a16="http://schemas.microsoft.com/office/drawing/2014/main" id="{EF36B2BE-65F4-46E3-AFDD-A9AE9E885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Graphical user interface, text&#10;&#10;AI-generated content may be incorrect.">
            <a:extLst>
              <a:ext uri="{FF2B5EF4-FFF2-40B4-BE49-F238E27FC236}">
                <a16:creationId xmlns:a16="http://schemas.microsoft.com/office/drawing/2014/main" id="{0817BB48-5625-6AFB-FBEA-8B9CA2927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461" y="2362282"/>
            <a:ext cx="10512579" cy="3804760"/>
          </a:xfrm>
          <a:prstGeom prst="rect">
            <a:avLst/>
          </a:prstGeom>
        </p:spPr>
      </p:pic>
    </p:spTree>
    <p:extLst>
      <p:ext uri="{BB962C8B-B14F-4D97-AF65-F5344CB8AC3E}">
        <p14:creationId xmlns:p14="http://schemas.microsoft.com/office/powerpoint/2010/main" val="386390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194E3-CC40-0BC3-F7FB-A5B283F53C5F}"/>
              </a:ext>
            </a:extLst>
          </p:cNvPr>
          <p:cNvSpPr>
            <a:spLocks noGrp="1"/>
          </p:cNvSpPr>
          <p:nvPr>
            <p:ph type="title"/>
          </p:nvPr>
        </p:nvSpPr>
        <p:spPr/>
        <p:txBody>
          <a:bodyPr/>
          <a:lstStyle/>
          <a:p>
            <a:r>
              <a:rPr lang="en-US" sz="4400" b="1" dirty="0"/>
              <a:t>OCFS HFNY Logos</a:t>
            </a:r>
            <a:endParaRPr lang="en-US" dirty="0"/>
          </a:p>
        </p:txBody>
      </p:sp>
      <p:pic>
        <p:nvPicPr>
          <p:cNvPr id="10" name="Picture 9" descr="Text&#10;&#10;AI-generated content may be incorrect.">
            <a:extLst>
              <a:ext uri="{FF2B5EF4-FFF2-40B4-BE49-F238E27FC236}">
                <a16:creationId xmlns:a16="http://schemas.microsoft.com/office/drawing/2014/main" id="{D5384837-6620-5BB0-C30D-3CC1DCB72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9" y="2446560"/>
            <a:ext cx="11195061" cy="3556295"/>
          </a:xfrm>
          <a:prstGeom prst="rect">
            <a:avLst/>
          </a:prstGeom>
        </p:spPr>
      </p:pic>
    </p:spTree>
    <p:extLst>
      <p:ext uri="{BB962C8B-B14F-4D97-AF65-F5344CB8AC3E}">
        <p14:creationId xmlns:p14="http://schemas.microsoft.com/office/powerpoint/2010/main" val="227154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3C7B6-F27A-E3F3-8AE7-0BC93FEC59DE}"/>
              </a:ext>
            </a:extLst>
          </p:cNvPr>
          <p:cNvSpPr>
            <a:spLocks noGrp="1"/>
          </p:cNvSpPr>
          <p:nvPr>
            <p:ph type="title"/>
          </p:nvPr>
        </p:nvSpPr>
        <p:spPr/>
        <p:txBody>
          <a:bodyPr/>
          <a:lstStyle/>
          <a:p>
            <a:r>
              <a:rPr lang="en-US" sz="4400" b="1" dirty="0"/>
              <a:t>OCFS HFNY Logos</a:t>
            </a:r>
            <a:endParaRPr lang="en-US" dirty="0"/>
          </a:p>
        </p:txBody>
      </p:sp>
      <p:pic>
        <p:nvPicPr>
          <p:cNvPr id="4" name="Picture 3" descr="Text&#10;&#10;AI-generated content may be incorrect.">
            <a:extLst>
              <a:ext uri="{FF2B5EF4-FFF2-40B4-BE49-F238E27FC236}">
                <a16:creationId xmlns:a16="http://schemas.microsoft.com/office/drawing/2014/main" id="{E719FA86-6E74-0054-4856-2F4C2AE38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760" y="1650852"/>
            <a:ext cx="9540240" cy="3556295"/>
          </a:xfrm>
          <a:prstGeom prst="rect">
            <a:avLst/>
          </a:prstGeom>
        </p:spPr>
      </p:pic>
    </p:spTree>
    <p:extLst>
      <p:ext uri="{BB962C8B-B14F-4D97-AF65-F5344CB8AC3E}">
        <p14:creationId xmlns:p14="http://schemas.microsoft.com/office/powerpoint/2010/main" val="25585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DA248B-5F03-44FA-9DF6-904FADD9B7C0}"/>
              </a:ext>
            </a:extLst>
          </p:cNvPr>
          <p:cNvPicPr>
            <a:picLocks noChangeAspect="1"/>
          </p:cNvPicPr>
          <p:nvPr/>
        </p:nvPicPr>
        <p:blipFill>
          <a:blip r:embed="rId2"/>
          <a:stretch>
            <a:fillRect/>
          </a:stretch>
        </p:blipFill>
        <p:spPr>
          <a:xfrm>
            <a:off x="-1" y="2504392"/>
            <a:ext cx="12201572" cy="1841183"/>
          </a:xfrm>
          <a:prstGeom prst="rect">
            <a:avLst/>
          </a:prstGeom>
        </p:spPr>
      </p:pic>
      <p:sp>
        <p:nvSpPr>
          <p:cNvPr id="3" name="Title 2">
            <a:extLst>
              <a:ext uri="{FF2B5EF4-FFF2-40B4-BE49-F238E27FC236}">
                <a16:creationId xmlns:a16="http://schemas.microsoft.com/office/drawing/2014/main" id="{DC73A715-C7BE-4483-9F62-17FF7BC7CA23}"/>
              </a:ext>
            </a:extLst>
          </p:cNvPr>
          <p:cNvSpPr>
            <a:spLocks noGrp="1"/>
          </p:cNvSpPr>
          <p:nvPr>
            <p:ph type="title"/>
          </p:nvPr>
        </p:nvSpPr>
        <p:spPr/>
        <p:txBody>
          <a:bodyPr/>
          <a:lstStyle/>
          <a:p>
            <a:r>
              <a:rPr lang="en-US" b="1" dirty="0"/>
              <a:t>OCFS and DOH Logo</a:t>
            </a:r>
          </a:p>
        </p:txBody>
      </p:sp>
    </p:spTree>
    <p:extLst>
      <p:ext uri="{BB962C8B-B14F-4D97-AF65-F5344CB8AC3E}">
        <p14:creationId xmlns:p14="http://schemas.microsoft.com/office/powerpoint/2010/main" val="23901901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TotalTime>
  <Words>156</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Calibri Light</vt:lpstr>
      <vt:lpstr>Times New Roman</vt:lpstr>
      <vt:lpstr>office theme</vt:lpstr>
      <vt:lpstr>Office Theme</vt:lpstr>
      <vt:lpstr>HFNY Logo</vt:lpstr>
      <vt:lpstr>Editable HFA Affiliate Logo</vt:lpstr>
      <vt:lpstr>HFNY Logo Color Codes</vt:lpstr>
      <vt:lpstr>OCFS HFNY Logos</vt:lpstr>
      <vt:lpstr>OCFS HFNY Logos</vt:lpstr>
      <vt:lpstr>OCFS HFNY Logos</vt:lpstr>
      <vt:lpstr>OCFS and DOH Logo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Margaux H</dc:creator>
  <cp:lastModifiedBy>Millington, Suzan H (OCFS)</cp:lastModifiedBy>
  <cp:revision>12</cp:revision>
  <dcterms:created xsi:type="dcterms:W3CDTF">2020-11-10T16:33:28Z</dcterms:created>
  <dcterms:modified xsi:type="dcterms:W3CDTF">2025-04-10T15:45:54Z</dcterms:modified>
</cp:coreProperties>
</file>