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2AA_3A7FE1BD.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22"/>
  </p:notesMasterIdLst>
  <p:sldIdLst>
    <p:sldId id="393" r:id="rId3"/>
    <p:sldId id="680" r:id="rId4"/>
    <p:sldId id="843" r:id="rId5"/>
    <p:sldId id="681" r:id="rId6"/>
    <p:sldId id="297" r:id="rId7"/>
    <p:sldId id="844" r:id="rId8"/>
    <p:sldId id="682" r:id="rId9"/>
    <p:sldId id="683" r:id="rId10"/>
    <p:sldId id="845" r:id="rId11"/>
    <p:sldId id="846" r:id="rId12"/>
    <p:sldId id="847" r:id="rId13"/>
    <p:sldId id="848" r:id="rId14"/>
    <p:sldId id="849" r:id="rId15"/>
    <p:sldId id="850" r:id="rId16"/>
    <p:sldId id="851" r:id="rId17"/>
    <p:sldId id="852" r:id="rId18"/>
    <p:sldId id="853" r:id="rId19"/>
    <p:sldId id="854" r:id="rId20"/>
    <p:sldId id="85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CEF0F21-101C-BD78-2057-BA85119B31E4}" name="Shelley, Walter (OCFS)" initials="SW(" userId="S::Walter.Shelley2@ocfs.ny.gov::a6668196-8c9d-48b8-831b-c0b15933f94b" providerId="AD"/>
  <p188:author id="{A6265338-2560-21B9-9845-5C6615EC899D}" name="Fiacchi, Margaret (OCFS)" initials="F(" userId="S::margaret.fiacchi@ocfs.ny.gov::e6ca7f4c-c590-4beb-aff4-8939dfc81eba" providerId="AD"/>
  <p188:author id="{D1F090F0-3AB1-42DA-6E29-E476D752C5CC}" name="Shelley, Walter (OCFS)" initials="S(" userId="S::walter.shelley2@ocfs.ny.gov::a6668196-8c9d-48b8-831b-c0b15933f94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331244-B3C0-1440-BA3D-BE7D15709D91}" v="1" dt="2023-05-01T17:44:10.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acchi, Margaret (OCFS)" userId="S::margaret.fiacchi@ocfs.ny.gov::e6ca7f4c-c590-4beb-aff4-8939dfc81eba" providerId="AD" clId="Web-{B585C5DE-661D-5B33-1B39-49C9009EC0FE}"/>
    <pc:docChg chg="mod modSld sldOrd">
      <pc:chgData name="Fiacchi, Margaret (OCFS)" userId="S::margaret.fiacchi@ocfs.ny.gov::e6ca7f4c-c590-4beb-aff4-8939dfc81eba" providerId="AD" clId="Web-{B585C5DE-661D-5B33-1B39-49C9009EC0FE}" dt="2023-04-24T13:42:54.285" v="30"/>
      <pc:docMkLst>
        <pc:docMk/>
      </pc:docMkLst>
      <pc:sldChg chg="addCm">
        <pc:chgData name="Fiacchi, Margaret (OCFS)" userId="S::margaret.fiacchi@ocfs.ny.gov::e6ca7f4c-c590-4beb-aff4-8939dfc81eba" providerId="AD" clId="Web-{B585C5DE-661D-5B33-1B39-49C9009EC0FE}" dt="2023-04-24T13:32:46.962" v="2"/>
        <pc:sldMkLst>
          <pc:docMk/>
          <pc:sldMk cId="4292254772" sldId="681"/>
        </pc:sldMkLst>
      </pc:sldChg>
      <pc:sldChg chg="addCm">
        <pc:chgData name="Fiacchi, Margaret (OCFS)" userId="S::margaret.fiacchi@ocfs.ny.gov::e6ca7f4c-c590-4beb-aff4-8939dfc81eba" providerId="AD" clId="Web-{B585C5DE-661D-5B33-1B39-49C9009EC0FE}" dt="2023-04-24T13:40:31.877" v="27"/>
        <pc:sldMkLst>
          <pc:docMk/>
          <pc:sldMk cId="981459389" sldId="682"/>
        </pc:sldMkLst>
      </pc:sldChg>
      <pc:sldChg chg="addCm">
        <pc:chgData name="Fiacchi, Margaret (OCFS)" userId="S::margaret.fiacchi@ocfs.ny.gov::e6ca7f4c-c590-4beb-aff4-8939dfc81eba" providerId="AD" clId="Web-{B585C5DE-661D-5B33-1B39-49C9009EC0FE}" dt="2023-04-24T13:35:31.074" v="10"/>
        <pc:sldMkLst>
          <pc:docMk/>
          <pc:sldMk cId="1827419749" sldId="848"/>
        </pc:sldMkLst>
      </pc:sldChg>
      <pc:sldChg chg="addCm">
        <pc:chgData name="Fiacchi, Margaret (OCFS)" userId="S::margaret.fiacchi@ocfs.ny.gov::e6ca7f4c-c590-4beb-aff4-8939dfc81eba" providerId="AD" clId="Web-{B585C5DE-661D-5B33-1B39-49C9009EC0FE}" dt="2023-04-24T13:32:04.868" v="1"/>
        <pc:sldMkLst>
          <pc:docMk/>
          <pc:sldMk cId="451435489" sldId="849"/>
        </pc:sldMkLst>
      </pc:sldChg>
      <pc:sldChg chg="addCm">
        <pc:chgData name="Fiacchi, Margaret (OCFS)" userId="S::margaret.fiacchi@ocfs.ny.gov::e6ca7f4c-c590-4beb-aff4-8939dfc81eba" providerId="AD" clId="Web-{B585C5DE-661D-5B33-1B39-49C9009EC0FE}" dt="2023-04-24T13:41:43.112" v="28"/>
        <pc:sldMkLst>
          <pc:docMk/>
          <pc:sldMk cId="1490604626" sldId="850"/>
        </pc:sldMkLst>
      </pc:sldChg>
      <pc:sldChg chg="modSp modNotes">
        <pc:chgData name="Fiacchi, Margaret (OCFS)" userId="S::margaret.fiacchi@ocfs.ny.gov::e6ca7f4c-c590-4beb-aff4-8939dfc81eba" providerId="AD" clId="Web-{B585C5DE-661D-5B33-1B39-49C9009EC0FE}" dt="2023-04-24T13:38:23.499" v="23" actId="20577"/>
        <pc:sldMkLst>
          <pc:docMk/>
          <pc:sldMk cId="1755609424" sldId="851"/>
        </pc:sldMkLst>
        <pc:spChg chg="mod">
          <ac:chgData name="Fiacchi, Margaret (OCFS)" userId="S::margaret.fiacchi@ocfs.ny.gov::e6ca7f4c-c590-4beb-aff4-8939dfc81eba" providerId="AD" clId="Web-{B585C5DE-661D-5B33-1B39-49C9009EC0FE}" dt="2023-04-24T13:38:23.499" v="23" actId="20577"/>
          <ac:spMkLst>
            <pc:docMk/>
            <pc:sldMk cId="1755609424" sldId="851"/>
            <ac:spMk id="2" creationId="{73FB347B-4860-487B-A541-7C587A30ADA0}"/>
          </ac:spMkLst>
        </pc:spChg>
        <pc:spChg chg="mod">
          <ac:chgData name="Fiacchi, Margaret (OCFS)" userId="S::margaret.fiacchi@ocfs.ny.gov::e6ca7f4c-c590-4beb-aff4-8939dfc81eba" providerId="AD" clId="Web-{B585C5DE-661D-5B33-1B39-49C9009EC0FE}" dt="2023-04-24T13:38:03.186" v="13" actId="1076"/>
          <ac:spMkLst>
            <pc:docMk/>
            <pc:sldMk cId="1755609424" sldId="851"/>
            <ac:spMk id="3" creationId="{113C5145-F4AE-4035-A698-EEFA7384510D}"/>
          </ac:spMkLst>
        </pc:spChg>
      </pc:sldChg>
      <pc:sldChg chg="ord">
        <pc:chgData name="Fiacchi, Margaret (OCFS)" userId="S::margaret.fiacchi@ocfs.ny.gov::e6ca7f4c-c590-4beb-aff4-8939dfc81eba" providerId="AD" clId="Web-{B585C5DE-661D-5B33-1B39-49C9009EC0FE}" dt="2023-04-24T13:38:59.281" v="25"/>
        <pc:sldMkLst>
          <pc:docMk/>
          <pc:sldMk cId="3001896285" sldId="853"/>
        </pc:sldMkLst>
      </pc:sldChg>
      <pc:sldChg chg="modSp ord addCm modCm">
        <pc:chgData name="Fiacchi, Margaret (OCFS)" userId="S::margaret.fiacchi@ocfs.ny.gov::e6ca7f4c-c590-4beb-aff4-8939dfc81eba" providerId="AD" clId="Web-{B585C5DE-661D-5B33-1B39-49C9009EC0FE}" dt="2023-04-24T13:42:54.285" v="30"/>
        <pc:sldMkLst>
          <pc:docMk/>
          <pc:sldMk cId="1927951884" sldId="854"/>
        </pc:sldMkLst>
        <pc:spChg chg="mod">
          <ac:chgData name="Fiacchi, Margaret (OCFS)" userId="S::margaret.fiacchi@ocfs.ny.gov::e6ca7f4c-c590-4beb-aff4-8939dfc81eba" providerId="AD" clId="Web-{B585C5DE-661D-5B33-1B39-49C9009EC0FE}" dt="2023-04-24T13:33:30.697" v="8" actId="20577"/>
          <ac:spMkLst>
            <pc:docMk/>
            <pc:sldMk cId="1927951884" sldId="854"/>
            <ac:spMk id="2" creationId="{3E5EF6B0-2A53-A951-8F34-E1DF115FA901}"/>
          </ac:spMkLst>
        </pc:spChg>
      </pc:sldChg>
    </pc:docChg>
  </pc:docChgLst>
  <pc:docChgLst>
    <pc:chgData name="Fiacchi, Margaret (OCFS)" userId="S::margaret.fiacchi@ocfs.ny.gov::e6ca7f4c-c590-4beb-aff4-8939dfc81eba" providerId="AD" clId="Web-{C5FBCAEF-F471-90E8-B4FE-7F26F10917C7}"/>
    <pc:docChg chg="modSld">
      <pc:chgData name="Fiacchi, Margaret (OCFS)" userId="S::margaret.fiacchi@ocfs.ny.gov::e6ca7f4c-c590-4beb-aff4-8939dfc81eba" providerId="AD" clId="Web-{C5FBCAEF-F471-90E8-B4FE-7F26F10917C7}" dt="2023-04-07T17:48:51.666" v="896"/>
      <pc:docMkLst>
        <pc:docMk/>
      </pc:docMkLst>
      <pc:sldChg chg="modNotes">
        <pc:chgData name="Fiacchi, Margaret (OCFS)" userId="S::margaret.fiacchi@ocfs.ny.gov::e6ca7f4c-c590-4beb-aff4-8939dfc81eba" providerId="AD" clId="Web-{C5FBCAEF-F471-90E8-B4FE-7F26F10917C7}" dt="2023-04-07T17:33:52.512" v="54"/>
        <pc:sldMkLst>
          <pc:docMk/>
          <pc:sldMk cId="981459389" sldId="682"/>
        </pc:sldMkLst>
      </pc:sldChg>
      <pc:sldChg chg="modNotes">
        <pc:chgData name="Fiacchi, Margaret (OCFS)" userId="S::margaret.fiacchi@ocfs.ny.gov::e6ca7f4c-c590-4beb-aff4-8939dfc81eba" providerId="AD" clId="Web-{C5FBCAEF-F471-90E8-B4FE-7F26F10917C7}" dt="2023-04-07T17:35:03.185" v="75"/>
        <pc:sldMkLst>
          <pc:docMk/>
          <pc:sldMk cId="106761029" sldId="683"/>
        </pc:sldMkLst>
      </pc:sldChg>
      <pc:sldChg chg="modNotes">
        <pc:chgData name="Fiacchi, Margaret (OCFS)" userId="S::margaret.fiacchi@ocfs.ny.gov::e6ca7f4c-c590-4beb-aff4-8939dfc81eba" providerId="AD" clId="Web-{C5FBCAEF-F471-90E8-B4FE-7F26F10917C7}" dt="2023-04-07T17:35:56.592" v="131"/>
        <pc:sldMkLst>
          <pc:docMk/>
          <pc:sldMk cId="280518376" sldId="845"/>
        </pc:sldMkLst>
      </pc:sldChg>
      <pc:sldChg chg="modNotes">
        <pc:chgData name="Fiacchi, Margaret (OCFS)" userId="S::margaret.fiacchi@ocfs.ny.gov::e6ca7f4c-c590-4beb-aff4-8939dfc81eba" providerId="AD" clId="Web-{C5FBCAEF-F471-90E8-B4FE-7F26F10917C7}" dt="2023-04-07T17:43:10.958" v="635"/>
        <pc:sldMkLst>
          <pc:docMk/>
          <pc:sldMk cId="2728115961" sldId="846"/>
        </pc:sldMkLst>
      </pc:sldChg>
      <pc:sldChg chg="modNotes">
        <pc:chgData name="Fiacchi, Margaret (OCFS)" userId="S::margaret.fiacchi@ocfs.ny.gov::e6ca7f4c-c590-4beb-aff4-8939dfc81eba" providerId="AD" clId="Web-{C5FBCAEF-F471-90E8-B4FE-7F26F10917C7}" dt="2023-04-07T17:48:35.869" v="894"/>
        <pc:sldMkLst>
          <pc:docMk/>
          <pc:sldMk cId="1537416377" sldId="847"/>
        </pc:sldMkLst>
      </pc:sldChg>
      <pc:sldChg chg="modNotes">
        <pc:chgData name="Fiacchi, Margaret (OCFS)" userId="S::margaret.fiacchi@ocfs.ny.gov::e6ca7f4c-c590-4beb-aff4-8939dfc81eba" providerId="AD" clId="Web-{C5FBCAEF-F471-90E8-B4FE-7F26F10917C7}" dt="2023-04-07T17:48:51.666" v="896"/>
        <pc:sldMkLst>
          <pc:docMk/>
          <pc:sldMk cId="1827419749" sldId="848"/>
        </pc:sldMkLst>
      </pc:sldChg>
    </pc:docChg>
  </pc:docChgLst>
  <pc:docChgLst>
    <pc:chgData name="Fiacchi, Margaret (OCFS)" userId="S::margaret.fiacchi@ocfs.ny.gov::e6ca7f4c-c590-4beb-aff4-8939dfc81eba" providerId="AD" clId="Web-{CA196B46-D4B3-222D-9C50-576974586E0F}"/>
    <pc:docChg chg="modSld">
      <pc:chgData name="Fiacchi, Margaret (OCFS)" userId="S::margaret.fiacchi@ocfs.ny.gov::e6ca7f4c-c590-4beb-aff4-8939dfc81eba" providerId="AD" clId="Web-{CA196B46-D4B3-222D-9C50-576974586E0F}" dt="2023-04-24T17:25:14.151" v="76" actId="1076"/>
      <pc:docMkLst>
        <pc:docMk/>
      </pc:docMkLst>
      <pc:sldChg chg="addSp delSp modSp">
        <pc:chgData name="Fiacchi, Margaret (OCFS)" userId="S::margaret.fiacchi@ocfs.ny.gov::e6ca7f4c-c590-4beb-aff4-8939dfc81eba" providerId="AD" clId="Web-{CA196B46-D4B3-222D-9C50-576974586E0F}" dt="2023-04-24T17:25:14.151" v="76" actId="1076"/>
        <pc:sldMkLst>
          <pc:docMk/>
          <pc:sldMk cId="981459389" sldId="682"/>
        </pc:sldMkLst>
        <pc:graphicFrameChg chg="add del mod modGraphic">
          <ac:chgData name="Fiacchi, Margaret (OCFS)" userId="S::margaret.fiacchi@ocfs.ny.gov::e6ca7f4c-c590-4beb-aff4-8939dfc81eba" providerId="AD" clId="Web-{CA196B46-D4B3-222D-9C50-576974586E0F}" dt="2023-04-24T17:22:09.491" v="26"/>
          <ac:graphicFrameMkLst>
            <pc:docMk/>
            <pc:sldMk cId="981459389" sldId="682"/>
            <ac:graphicFrameMk id="2" creationId="{1A6A7736-752B-FD8F-D1AF-85AE7718D587}"/>
          </ac:graphicFrameMkLst>
        </pc:graphicFrameChg>
        <pc:graphicFrameChg chg="add mod modGraphic">
          <ac:chgData name="Fiacchi, Margaret (OCFS)" userId="S::margaret.fiacchi@ocfs.ny.gov::e6ca7f4c-c590-4beb-aff4-8939dfc81eba" providerId="AD" clId="Web-{CA196B46-D4B3-222D-9C50-576974586E0F}" dt="2023-04-24T17:25:14.151" v="76" actId="1076"/>
          <ac:graphicFrameMkLst>
            <pc:docMk/>
            <pc:sldMk cId="981459389" sldId="682"/>
            <ac:graphicFrameMk id="400" creationId="{E59490C7-A6CB-4ACA-2DE9-FB657A3B41D1}"/>
          </ac:graphicFrameMkLst>
        </pc:graphicFrameChg>
        <pc:picChg chg="del">
          <ac:chgData name="Fiacchi, Margaret (OCFS)" userId="S::margaret.fiacchi@ocfs.ny.gov::e6ca7f4c-c590-4beb-aff4-8939dfc81eba" providerId="AD" clId="Web-{CA196B46-D4B3-222D-9C50-576974586E0F}" dt="2023-04-24T17:20:32.552" v="2"/>
          <ac:picMkLst>
            <pc:docMk/>
            <pc:sldMk cId="981459389" sldId="682"/>
            <ac:picMk id="8" creationId="{8B7571A6-2163-435B-808E-56103DA76C38}"/>
          </ac:picMkLst>
        </pc:picChg>
      </pc:sldChg>
    </pc:docChg>
  </pc:docChgLst>
  <pc:docChgLst>
    <pc:chgData name="Fiacchi, Margaret (OCFS)" userId="S::margaret.fiacchi@ocfs.ny.gov::e6ca7f4c-c590-4beb-aff4-8939dfc81eba" providerId="AD" clId="Web-{752A5C21-1F23-423B-EBA3-40C9B42E09D5}"/>
    <pc:docChg chg="delSld modSld">
      <pc:chgData name="Fiacchi, Margaret (OCFS)" userId="S::margaret.fiacchi@ocfs.ny.gov::e6ca7f4c-c590-4beb-aff4-8939dfc81eba" providerId="AD" clId="Web-{752A5C21-1F23-423B-EBA3-40C9B42E09D5}" dt="2023-04-21T19:06:40.580" v="1064"/>
      <pc:docMkLst>
        <pc:docMk/>
      </pc:docMkLst>
      <pc:sldChg chg="modSp">
        <pc:chgData name="Fiacchi, Margaret (OCFS)" userId="S::margaret.fiacchi@ocfs.ny.gov::e6ca7f4c-c590-4beb-aff4-8939dfc81eba" providerId="AD" clId="Web-{752A5C21-1F23-423B-EBA3-40C9B42E09D5}" dt="2023-04-21T17:02:24.989" v="6" actId="1076"/>
        <pc:sldMkLst>
          <pc:docMk/>
          <pc:sldMk cId="1537416377" sldId="847"/>
        </pc:sldMkLst>
        <pc:spChg chg="mod">
          <ac:chgData name="Fiacchi, Margaret (OCFS)" userId="S::margaret.fiacchi@ocfs.ny.gov::e6ca7f4c-c590-4beb-aff4-8939dfc81eba" providerId="AD" clId="Web-{752A5C21-1F23-423B-EBA3-40C9B42E09D5}" dt="2023-04-21T17:02:24.989" v="6" actId="1076"/>
          <ac:spMkLst>
            <pc:docMk/>
            <pc:sldMk cId="1537416377" sldId="847"/>
            <ac:spMk id="3" creationId="{113C5145-F4AE-4035-A698-EEFA7384510D}"/>
          </ac:spMkLst>
        </pc:spChg>
      </pc:sldChg>
      <pc:sldChg chg="modSp">
        <pc:chgData name="Fiacchi, Margaret (OCFS)" userId="S::margaret.fiacchi@ocfs.ny.gov::e6ca7f4c-c590-4beb-aff4-8939dfc81eba" providerId="AD" clId="Web-{752A5C21-1F23-423B-EBA3-40C9B42E09D5}" dt="2023-04-21T17:02:45.583" v="11" actId="1076"/>
        <pc:sldMkLst>
          <pc:docMk/>
          <pc:sldMk cId="1827419749" sldId="848"/>
        </pc:sldMkLst>
        <pc:spChg chg="mod">
          <ac:chgData name="Fiacchi, Margaret (OCFS)" userId="S::margaret.fiacchi@ocfs.ny.gov::e6ca7f4c-c590-4beb-aff4-8939dfc81eba" providerId="AD" clId="Web-{752A5C21-1F23-423B-EBA3-40C9B42E09D5}" dt="2023-04-21T17:02:45.583" v="11" actId="1076"/>
          <ac:spMkLst>
            <pc:docMk/>
            <pc:sldMk cId="1827419749" sldId="848"/>
            <ac:spMk id="3" creationId="{113C5145-F4AE-4035-A698-EEFA7384510D}"/>
          </ac:spMkLst>
        </pc:spChg>
      </pc:sldChg>
      <pc:sldChg chg="modSp">
        <pc:chgData name="Fiacchi, Margaret (OCFS)" userId="S::margaret.fiacchi@ocfs.ny.gov::e6ca7f4c-c590-4beb-aff4-8939dfc81eba" providerId="AD" clId="Web-{752A5C21-1F23-423B-EBA3-40C9B42E09D5}" dt="2023-04-21T17:03:03.927" v="18" actId="20577"/>
        <pc:sldMkLst>
          <pc:docMk/>
          <pc:sldMk cId="451435489" sldId="849"/>
        </pc:sldMkLst>
        <pc:spChg chg="mod">
          <ac:chgData name="Fiacchi, Margaret (OCFS)" userId="S::margaret.fiacchi@ocfs.ny.gov::e6ca7f4c-c590-4beb-aff4-8939dfc81eba" providerId="AD" clId="Web-{752A5C21-1F23-423B-EBA3-40C9B42E09D5}" dt="2023-04-21T17:03:03.927" v="18" actId="20577"/>
          <ac:spMkLst>
            <pc:docMk/>
            <pc:sldMk cId="451435489" sldId="849"/>
            <ac:spMk id="3" creationId="{113C5145-F4AE-4035-A698-EEFA7384510D}"/>
          </ac:spMkLst>
        </pc:spChg>
      </pc:sldChg>
      <pc:sldChg chg="modSp">
        <pc:chgData name="Fiacchi, Margaret (OCFS)" userId="S::margaret.fiacchi@ocfs.ny.gov::e6ca7f4c-c590-4beb-aff4-8939dfc81eba" providerId="AD" clId="Web-{752A5C21-1F23-423B-EBA3-40C9B42E09D5}" dt="2023-04-21T17:03:15.099" v="20" actId="20577"/>
        <pc:sldMkLst>
          <pc:docMk/>
          <pc:sldMk cId="1490604626" sldId="850"/>
        </pc:sldMkLst>
        <pc:spChg chg="mod">
          <ac:chgData name="Fiacchi, Margaret (OCFS)" userId="S::margaret.fiacchi@ocfs.ny.gov::e6ca7f4c-c590-4beb-aff4-8939dfc81eba" providerId="AD" clId="Web-{752A5C21-1F23-423B-EBA3-40C9B42E09D5}" dt="2023-04-21T17:03:15.099" v="20" actId="20577"/>
          <ac:spMkLst>
            <pc:docMk/>
            <pc:sldMk cId="1490604626" sldId="850"/>
            <ac:spMk id="3" creationId="{113C5145-F4AE-4035-A698-EEFA7384510D}"/>
          </ac:spMkLst>
        </pc:spChg>
      </pc:sldChg>
      <pc:sldChg chg="modSp modNotes">
        <pc:chgData name="Fiacchi, Margaret (OCFS)" userId="S::margaret.fiacchi@ocfs.ny.gov::e6ca7f4c-c590-4beb-aff4-8939dfc81eba" providerId="AD" clId="Web-{752A5C21-1F23-423B-EBA3-40C9B42E09D5}" dt="2023-04-21T18:55:28.587" v="701"/>
        <pc:sldMkLst>
          <pc:docMk/>
          <pc:sldMk cId="1755609424" sldId="851"/>
        </pc:sldMkLst>
        <pc:spChg chg="mod">
          <ac:chgData name="Fiacchi, Margaret (OCFS)" userId="S::margaret.fiacchi@ocfs.ny.gov::e6ca7f4c-c590-4beb-aff4-8939dfc81eba" providerId="AD" clId="Web-{752A5C21-1F23-423B-EBA3-40C9B42E09D5}" dt="2023-04-21T17:03:38.037" v="31" actId="20577"/>
          <ac:spMkLst>
            <pc:docMk/>
            <pc:sldMk cId="1755609424" sldId="851"/>
            <ac:spMk id="3" creationId="{113C5145-F4AE-4035-A698-EEFA7384510D}"/>
          </ac:spMkLst>
        </pc:spChg>
      </pc:sldChg>
      <pc:sldChg chg="modSp modNotes">
        <pc:chgData name="Fiacchi, Margaret (OCFS)" userId="S::margaret.fiacchi@ocfs.ny.gov::e6ca7f4c-c590-4beb-aff4-8939dfc81eba" providerId="AD" clId="Web-{752A5C21-1F23-423B-EBA3-40C9B42E09D5}" dt="2023-04-21T18:58:22.433" v="794"/>
        <pc:sldMkLst>
          <pc:docMk/>
          <pc:sldMk cId="4094069882" sldId="852"/>
        </pc:sldMkLst>
        <pc:spChg chg="mod">
          <ac:chgData name="Fiacchi, Margaret (OCFS)" userId="S::margaret.fiacchi@ocfs.ny.gov::e6ca7f4c-c590-4beb-aff4-8939dfc81eba" providerId="AD" clId="Web-{752A5C21-1F23-423B-EBA3-40C9B42E09D5}" dt="2023-04-21T17:03:48.084" v="36" actId="20577"/>
          <ac:spMkLst>
            <pc:docMk/>
            <pc:sldMk cId="4094069882" sldId="852"/>
            <ac:spMk id="3" creationId="{113C5145-F4AE-4035-A698-EEFA7384510D}"/>
          </ac:spMkLst>
        </pc:spChg>
      </pc:sldChg>
      <pc:sldChg chg="addSp modSp modNotes">
        <pc:chgData name="Fiacchi, Margaret (OCFS)" userId="S::margaret.fiacchi@ocfs.ny.gov::e6ca7f4c-c590-4beb-aff4-8939dfc81eba" providerId="AD" clId="Web-{752A5C21-1F23-423B-EBA3-40C9B42E09D5}" dt="2023-04-21T19:06:40.580" v="1064"/>
        <pc:sldMkLst>
          <pc:docMk/>
          <pc:sldMk cId="1927951884" sldId="854"/>
        </pc:sldMkLst>
        <pc:spChg chg="add mod">
          <ac:chgData name="Fiacchi, Margaret (OCFS)" userId="S::margaret.fiacchi@ocfs.ny.gov::e6ca7f4c-c590-4beb-aff4-8939dfc81eba" providerId="AD" clId="Web-{752A5C21-1F23-423B-EBA3-40C9B42E09D5}" dt="2023-04-21T18:43:25.905" v="434" actId="1076"/>
          <ac:spMkLst>
            <pc:docMk/>
            <pc:sldMk cId="1927951884" sldId="854"/>
            <ac:spMk id="2" creationId="{3E5EF6B0-2A53-A951-8F34-E1DF115FA901}"/>
          </ac:spMkLst>
        </pc:spChg>
        <pc:spChg chg="mod">
          <ac:chgData name="Fiacchi, Margaret (OCFS)" userId="S::margaret.fiacchi@ocfs.ny.gov::e6ca7f4c-c590-4beb-aff4-8939dfc81eba" providerId="AD" clId="Web-{752A5C21-1F23-423B-EBA3-40C9B42E09D5}" dt="2023-04-21T17:04:57.334" v="55" actId="1076"/>
          <ac:spMkLst>
            <pc:docMk/>
            <pc:sldMk cId="1927951884" sldId="854"/>
            <ac:spMk id="3" creationId="{8890BAFA-BD96-42D8-A6C7-6AEA86564E9B}"/>
          </ac:spMkLst>
        </pc:spChg>
        <pc:spChg chg="add mod">
          <ac:chgData name="Fiacchi, Margaret (OCFS)" userId="S::margaret.fiacchi@ocfs.ny.gov::e6ca7f4c-c590-4beb-aff4-8939dfc81eba" providerId="AD" clId="Web-{752A5C21-1F23-423B-EBA3-40C9B42E09D5}" dt="2023-04-21T18:44:25.312" v="464"/>
          <ac:spMkLst>
            <pc:docMk/>
            <pc:sldMk cId="1927951884" sldId="854"/>
            <ac:spMk id="9" creationId="{4A3E72AA-79F9-FD5B-8BF2-1EEFDB76A969}"/>
          </ac:spMkLst>
        </pc:spChg>
        <pc:spChg chg="add mod">
          <ac:chgData name="Fiacchi, Margaret (OCFS)" userId="S::margaret.fiacchi@ocfs.ny.gov::e6ca7f4c-c590-4beb-aff4-8939dfc81eba" providerId="AD" clId="Web-{752A5C21-1F23-423B-EBA3-40C9B42E09D5}" dt="2023-04-21T18:44:59.562" v="479" actId="1076"/>
          <ac:spMkLst>
            <pc:docMk/>
            <pc:sldMk cId="1927951884" sldId="854"/>
            <ac:spMk id="10" creationId="{C22AE641-7C03-30EC-4E4C-2C3C0C80D64B}"/>
          </ac:spMkLst>
        </pc:spChg>
        <pc:spChg chg="add mod">
          <ac:chgData name="Fiacchi, Margaret (OCFS)" userId="S::margaret.fiacchi@ocfs.ny.gov::e6ca7f4c-c590-4beb-aff4-8939dfc81eba" providerId="AD" clId="Web-{752A5C21-1F23-423B-EBA3-40C9B42E09D5}" dt="2023-04-21T18:45:38.610" v="494" actId="1076"/>
          <ac:spMkLst>
            <pc:docMk/>
            <pc:sldMk cId="1927951884" sldId="854"/>
            <ac:spMk id="11" creationId="{CED2938B-15CF-D627-7F1E-0ECB14C8D058}"/>
          </ac:spMkLst>
        </pc:spChg>
        <pc:picChg chg="add mod">
          <ac:chgData name="Fiacchi, Margaret (OCFS)" userId="S::margaret.fiacchi@ocfs.ny.gov::e6ca7f4c-c590-4beb-aff4-8939dfc81eba" providerId="AD" clId="Web-{752A5C21-1F23-423B-EBA3-40C9B42E09D5}" dt="2023-04-21T18:35:02.538" v="393" actId="1076"/>
          <ac:picMkLst>
            <pc:docMk/>
            <pc:sldMk cId="1927951884" sldId="854"/>
            <ac:picMk id="4" creationId="{055392DF-5609-BE04-124E-D7D9E6258563}"/>
          </ac:picMkLst>
        </pc:picChg>
        <pc:picChg chg="add mod">
          <ac:chgData name="Fiacchi, Margaret (OCFS)" userId="S::margaret.fiacchi@ocfs.ny.gov::e6ca7f4c-c590-4beb-aff4-8939dfc81eba" providerId="AD" clId="Web-{752A5C21-1F23-423B-EBA3-40C9B42E09D5}" dt="2023-04-21T18:39:44.058" v="416" actId="1076"/>
          <ac:picMkLst>
            <pc:docMk/>
            <pc:sldMk cId="1927951884" sldId="854"/>
            <ac:picMk id="6" creationId="{9F576A6C-274D-798C-CE66-5CCB3AC0B852}"/>
          </ac:picMkLst>
        </pc:picChg>
        <pc:picChg chg="add mod">
          <ac:chgData name="Fiacchi, Margaret (OCFS)" userId="S::margaret.fiacchi@ocfs.ny.gov::e6ca7f4c-c590-4beb-aff4-8939dfc81eba" providerId="AD" clId="Web-{752A5C21-1F23-423B-EBA3-40C9B42E09D5}" dt="2023-04-21T18:45:46.657" v="496" actId="14100"/>
          <ac:picMkLst>
            <pc:docMk/>
            <pc:sldMk cId="1927951884" sldId="854"/>
            <ac:picMk id="8" creationId="{F84303CB-2396-480A-2197-43FCC26493C8}"/>
          </ac:picMkLst>
        </pc:picChg>
        <pc:cxnChg chg="add mod">
          <ac:chgData name="Fiacchi, Margaret (OCFS)" userId="S::margaret.fiacchi@ocfs.ny.gov::e6ca7f4c-c590-4beb-aff4-8939dfc81eba" providerId="AD" clId="Web-{752A5C21-1F23-423B-EBA3-40C9B42E09D5}" dt="2023-04-21T18:42:03.544" v="424" actId="1076"/>
          <ac:cxnSpMkLst>
            <pc:docMk/>
            <pc:sldMk cId="1927951884" sldId="854"/>
            <ac:cxnSpMk id="5" creationId="{489B0E9C-6C49-83C8-6821-6DE789BE30DD}"/>
          </ac:cxnSpMkLst>
        </pc:cxnChg>
        <pc:cxnChg chg="add mod">
          <ac:chgData name="Fiacchi, Margaret (OCFS)" userId="S::margaret.fiacchi@ocfs.ny.gov::e6ca7f4c-c590-4beb-aff4-8939dfc81eba" providerId="AD" clId="Web-{752A5C21-1F23-423B-EBA3-40C9B42E09D5}" dt="2023-04-21T18:42:18.841" v="428" actId="1076"/>
          <ac:cxnSpMkLst>
            <pc:docMk/>
            <pc:sldMk cId="1927951884" sldId="854"/>
            <ac:cxnSpMk id="7" creationId="{6B05E637-F237-C1EC-1069-7DE23A1CE2BD}"/>
          </ac:cxnSpMkLst>
        </pc:cxnChg>
      </pc:sldChg>
      <pc:sldChg chg="del">
        <pc:chgData name="Fiacchi, Margaret (OCFS)" userId="S::margaret.fiacchi@ocfs.ny.gov::e6ca7f4c-c590-4beb-aff4-8939dfc81eba" providerId="AD" clId="Web-{752A5C21-1F23-423B-EBA3-40C9B42E09D5}" dt="2023-04-21T17:03:59.240" v="37"/>
        <pc:sldMkLst>
          <pc:docMk/>
          <pc:sldMk cId="610115423" sldId="855"/>
        </pc:sldMkLst>
      </pc:sldChg>
    </pc:docChg>
  </pc:docChgLst>
  <pc:docChgLst>
    <pc:chgData name="Fiacchi, Margaret (OCFS)" userId="e6ca7f4c-c590-4beb-aff4-8939dfc81eba" providerId="ADAL" clId="{87572E4A-5B41-4407-9D30-786A211CA54E}"/>
    <pc:docChg chg="undo custSel addSld delSld modSld">
      <pc:chgData name="Fiacchi, Margaret (OCFS)" userId="e6ca7f4c-c590-4beb-aff4-8939dfc81eba" providerId="ADAL" clId="{87572E4A-5B41-4407-9D30-786A211CA54E}" dt="2023-04-07T18:32:15.871" v="2642" actId="1076"/>
      <pc:docMkLst>
        <pc:docMk/>
      </pc:docMkLst>
      <pc:sldChg chg="addSp modSp mod">
        <pc:chgData name="Fiacchi, Margaret (OCFS)" userId="e6ca7f4c-c590-4beb-aff4-8939dfc81eba" providerId="ADAL" clId="{87572E4A-5B41-4407-9D30-786A211CA54E}" dt="2023-04-07T18:32:15.871" v="2642" actId="1076"/>
        <pc:sldMkLst>
          <pc:docMk/>
          <pc:sldMk cId="3206351159" sldId="393"/>
        </pc:sldMkLst>
        <pc:spChg chg="add mod">
          <ac:chgData name="Fiacchi, Margaret (OCFS)" userId="e6ca7f4c-c590-4beb-aff4-8939dfc81eba" providerId="ADAL" clId="{87572E4A-5B41-4407-9D30-786A211CA54E}" dt="2023-04-07T18:32:15.871" v="2642" actId="1076"/>
          <ac:spMkLst>
            <pc:docMk/>
            <pc:sldMk cId="3206351159" sldId="393"/>
            <ac:spMk id="2" creationId="{1DFA2B53-3BB6-4DC9-9B2C-652964E23B75}"/>
          </ac:spMkLst>
        </pc:spChg>
        <pc:spChg chg="mod">
          <ac:chgData name="Fiacchi, Margaret (OCFS)" userId="e6ca7f4c-c590-4beb-aff4-8939dfc81eba" providerId="ADAL" clId="{87572E4A-5B41-4407-9D30-786A211CA54E}" dt="2023-03-15T20:12:05.302" v="42" actId="20577"/>
          <ac:spMkLst>
            <pc:docMk/>
            <pc:sldMk cId="3206351159" sldId="393"/>
            <ac:spMk id="3" creationId="{32F6DF0B-BD54-44D0-B25B-CD7D946F8B9C}"/>
          </ac:spMkLst>
        </pc:spChg>
      </pc:sldChg>
      <pc:sldChg chg="addSp delSp modSp mod modNotesTx">
        <pc:chgData name="Fiacchi, Margaret (OCFS)" userId="e6ca7f4c-c590-4beb-aff4-8939dfc81eba" providerId="ADAL" clId="{87572E4A-5B41-4407-9D30-786A211CA54E}" dt="2023-03-15T20:22:30.850" v="423" actId="1076"/>
        <pc:sldMkLst>
          <pc:docMk/>
          <pc:sldMk cId="2282448426" sldId="680"/>
        </pc:sldMkLst>
        <pc:spChg chg="mod">
          <ac:chgData name="Fiacchi, Margaret (OCFS)" userId="e6ca7f4c-c590-4beb-aff4-8939dfc81eba" providerId="ADAL" clId="{87572E4A-5B41-4407-9D30-786A211CA54E}" dt="2023-03-15T20:21:55.589" v="362" actId="20577"/>
          <ac:spMkLst>
            <pc:docMk/>
            <pc:sldMk cId="2282448426" sldId="680"/>
            <ac:spMk id="2" creationId="{E9861E77-8E29-488C-BE64-8A53FD0CFE7A}"/>
          </ac:spMkLst>
        </pc:spChg>
        <pc:spChg chg="mod">
          <ac:chgData name="Fiacchi, Margaret (OCFS)" userId="e6ca7f4c-c590-4beb-aff4-8939dfc81eba" providerId="ADAL" clId="{87572E4A-5B41-4407-9D30-786A211CA54E}" dt="2023-03-15T20:18:22.819" v="78" actId="20577"/>
          <ac:spMkLst>
            <pc:docMk/>
            <pc:sldMk cId="2282448426" sldId="680"/>
            <ac:spMk id="3" creationId="{032BD507-88EE-4B6D-BC38-A371521559A8}"/>
          </ac:spMkLst>
        </pc:spChg>
        <pc:spChg chg="add mod">
          <ac:chgData name="Fiacchi, Margaret (OCFS)" userId="e6ca7f4c-c590-4beb-aff4-8939dfc81eba" providerId="ADAL" clId="{87572E4A-5B41-4407-9D30-786A211CA54E}" dt="2023-03-15T20:21:52.049" v="361" actId="20577"/>
          <ac:spMkLst>
            <pc:docMk/>
            <pc:sldMk cId="2282448426" sldId="680"/>
            <ac:spMk id="6" creationId="{512EC7FE-6AC6-49E0-A72C-FABDB151AE2E}"/>
          </ac:spMkLst>
        </pc:spChg>
        <pc:spChg chg="add del">
          <ac:chgData name="Fiacchi, Margaret (OCFS)" userId="e6ca7f4c-c590-4beb-aff4-8939dfc81eba" providerId="ADAL" clId="{87572E4A-5B41-4407-9D30-786A211CA54E}" dt="2023-03-15T20:22:01.652" v="364"/>
          <ac:spMkLst>
            <pc:docMk/>
            <pc:sldMk cId="2282448426" sldId="680"/>
            <ac:spMk id="7" creationId="{B8CD7636-2CB3-43A1-AC5A-D49DB756ACB5}"/>
          </ac:spMkLst>
        </pc:spChg>
        <pc:spChg chg="add mod">
          <ac:chgData name="Fiacchi, Margaret (OCFS)" userId="e6ca7f4c-c590-4beb-aff4-8939dfc81eba" providerId="ADAL" clId="{87572E4A-5B41-4407-9D30-786A211CA54E}" dt="2023-03-15T20:22:26.265" v="421" actId="20577"/>
          <ac:spMkLst>
            <pc:docMk/>
            <pc:sldMk cId="2282448426" sldId="680"/>
            <ac:spMk id="8" creationId="{85F87FC7-B600-49E4-8A9F-1F4A3DF6021E}"/>
          </ac:spMkLst>
        </pc:spChg>
        <pc:spChg chg="add mod">
          <ac:chgData name="Fiacchi, Margaret (OCFS)" userId="e6ca7f4c-c590-4beb-aff4-8939dfc81eba" providerId="ADAL" clId="{87572E4A-5B41-4407-9D30-786A211CA54E}" dt="2023-03-15T20:22:30.850" v="423" actId="1076"/>
          <ac:spMkLst>
            <pc:docMk/>
            <pc:sldMk cId="2282448426" sldId="680"/>
            <ac:spMk id="9" creationId="{AD23E7B3-840E-4B73-9EFA-7509F274C049}"/>
          </ac:spMkLst>
        </pc:spChg>
        <pc:picChg chg="add mod">
          <ac:chgData name="Fiacchi, Margaret (OCFS)" userId="e6ca7f4c-c590-4beb-aff4-8939dfc81eba" providerId="ADAL" clId="{87572E4A-5B41-4407-9D30-786A211CA54E}" dt="2023-03-15T20:21:31.265" v="309" actId="1076"/>
          <ac:picMkLst>
            <pc:docMk/>
            <pc:sldMk cId="2282448426" sldId="680"/>
            <ac:picMk id="5" creationId="{4D9CFCB2-3AA4-44DE-9648-6E1269E56BCA}"/>
          </ac:picMkLst>
        </pc:picChg>
      </pc:sldChg>
      <pc:sldChg chg="modSp mod">
        <pc:chgData name="Fiacchi, Margaret (OCFS)" userId="e6ca7f4c-c590-4beb-aff4-8939dfc81eba" providerId="ADAL" clId="{87572E4A-5B41-4407-9D30-786A211CA54E}" dt="2023-04-05T20:31:11.566" v="620" actId="207"/>
        <pc:sldMkLst>
          <pc:docMk/>
          <pc:sldMk cId="4292254772" sldId="681"/>
        </pc:sldMkLst>
        <pc:spChg chg="mod">
          <ac:chgData name="Fiacchi, Margaret (OCFS)" userId="e6ca7f4c-c590-4beb-aff4-8939dfc81eba" providerId="ADAL" clId="{87572E4A-5B41-4407-9D30-786A211CA54E}" dt="2023-04-05T20:31:11.566" v="620" actId="207"/>
          <ac:spMkLst>
            <pc:docMk/>
            <pc:sldMk cId="4292254772" sldId="681"/>
            <ac:spMk id="3" creationId="{40C34DBC-2618-73E6-D924-4D32114D44D3}"/>
          </ac:spMkLst>
        </pc:spChg>
      </pc:sldChg>
      <pc:sldChg chg="delSp modSp mod">
        <pc:chgData name="Fiacchi, Margaret (OCFS)" userId="e6ca7f4c-c590-4beb-aff4-8939dfc81eba" providerId="ADAL" clId="{87572E4A-5B41-4407-9D30-786A211CA54E}" dt="2023-04-05T20:31:34.944" v="622" actId="478"/>
        <pc:sldMkLst>
          <pc:docMk/>
          <pc:sldMk cId="981459389" sldId="682"/>
        </pc:sldMkLst>
        <pc:spChg chg="del mod">
          <ac:chgData name="Fiacchi, Margaret (OCFS)" userId="e6ca7f4c-c590-4beb-aff4-8939dfc81eba" providerId="ADAL" clId="{87572E4A-5B41-4407-9D30-786A211CA54E}" dt="2023-04-05T20:31:34.944" v="622" actId="478"/>
          <ac:spMkLst>
            <pc:docMk/>
            <pc:sldMk cId="981459389" sldId="682"/>
            <ac:spMk id="7" creationId="{9B751069-7D8E-ED19-8FB4-7B4096BC7D20}"/>
          </ac:spMkLst>
        </pc:spChg>
      </pc:sldChg>
      <pc:sldChg chg="addSp delSp modSp mod modNotesTx">
        <pc:chgData name="Fiacchi, Margaret (OCFS)" userId="e6ca7f4c-c590-4beb-aff4-8939dfc81eba" providerId="ADAL" clId="{87572E4A-5B41-4407-9D30-786A211CA54E}" dt="2023-03-29T20:13:51.529" v="501" actId="20577"/>
        <pc:sldMkLst>
          <pc:docMk/>
          <pc:sldMk cId="106761029" sldId="683"/>
        </pc:sldMkLst>
        <pc:graphicFrameChg chg="add del mod">
          <ac:chgData name="Fiacchi, Margaret (OCFS)" userId="e6ca7f4c-c590-4beb-aff4-8939dfc81eba" providerId="ADAL" clId="{87572E4A-5B41-4407-9D30-786A211CA54E}" dt="2023-03-29T19:01:49.838" v="427" actId="478"/>
          <ac:graphicFrameMkLst>
            <pc:docMk/>
            <pc:sldMk cId="106761029" sldId="683"/>
            <ac:graphicFrameMk id="2" creationId="{5A475801-0471-4070-BDD8-497C0F54D664}"/>
          </ac:graphicFrameMkLst>
        </pc:graphicFrameChg>
        <pc:graphicFrameChg chg="add mod">
          <ac:chgData name="Fiacchi, Margaret (OCFS)" userId="e6ca7f4c-c590-4beb-aff4-8939dfc81eba" providerId="ADAL" clId="{87572E4A-5B41-4407-9D30-786A211CA54E}" dt="2023-03-29T19:12:21.389" v="439"/>
          <ac:graphicFrameMkLst>
            <pc:docMk/>
            <pc:sldMk cId="106761029" sldId="683"/>
            <ac:graphicFrameMk id="4" creationId="{5A475801-0471-4070-BDD8-497C0F54D664}"/>
          </ac:graphicFrameMkLst>
        </pc:graphicFrameChg>
        <pc:graphicFrameChg chg="add mod">
          <ac:chgData name="Fiacchi, Margaret (OCFS)" userId="e6ca7f4c-c590-4beb-aff4-8939dfc81eba" providerId="ADAL" clId="{87572E4A-5B41-4407-9D30-786A211CA54E}" dt="2023-03-29T20:08:12.212" v="450"/>
          <ac:graphicFrameMkLst>
            <pc:docMk/>
            <pc:sldMk cId="106761029" sldId="683"/>
            <ac:graphicFrameMk id="7" creationId="{5A475801-0471-4070-BDD8-497C0F54D664}"/>
          </ac:graphicFrameMkLst>
        </pc:graphicFrameChg>
        <pc:picChg chg="add del mod">
          <ac:chgData name="Fiacchi, Margaret (OCFS)" userId="e6ca7f4c-c590-4beb-aff4-8939dfc81eba" providerId="ADAL" clId="{87572E4A-5B41-4407-9D30-786A211CA54E}" dt="2023-03-29T19:12:11.522" v="434" actId="478"/>
          <ac:picMkLst>
            <pc:docMk/>
            <pc:sldMk cId="106761029" sldId="683"/>
            <ac:picMk id="3" creationId="{B6692FDA-C13A-4B5E-A96D-C419CBB2DE88}"/>
          </ac:picMkLst>
        </pc:picChg>
        <pc:picChg chg="add del mod">
          <ac:chgData name="Fiacchi, Margaret (OCFS)" userId="e6ca7f4c-c590-4beb-aff4-8939dfc81eba" providerId="ADAL" clId="{87572E4A-5B41-4407-9D30-786A211CA54E}" dt="2023-03-29T19:16:42.557" v="444" actId="478"/>
          <ac:picMkLst>
            <pc:docMk/>
            <pc:sldMk cId="106761029" sldId="683"/>
            <ac:picMk id="5" creationId="{228314A8-952A-4CEF-A2DC-953B4A631E33}"/>
          </ac:picMkLst>
        </pc:picChg>
        <pc:picChg chg="add del mod">
          <ac:chgData name="Fiacchi, Margaret (OCFS)" userId="e6ca7f4c-c590-4beb-aff4-8939dfc81eba" providerId="ADAL" clId="{87572E4A-5B41-4407-9D30-786A211CA54E}" dt="2023-03-29T20:07:50.296" v="447" actId="478"/>
          <ac:picMkLst>
            <pc:docMk/>
            <pc:sldMk cId="106761029" sldId="683"/>
            <ac:picMk id="6" creationId="{D5DE49FE-933D-416C-8BD0-94CA13758A08}"/>
          </ac:picMkLst>
        </pc:picChg>
        <pc:picChg chg="add del mod">
          <ac:chgData name="Fiacchi, Margaret (OCFS)" userId="e6ca7f4c-c590-4beb-aff4-8939dfc81eba" providerId="ADAL" clId="{87572E4A-5B41-4407-9D30-786A211CA54E}" dt="2023-03-29T20:09:39.366" v="465" actId="478"/>
          <ac:picMkLst>
            <pc:docMk/>
            <pc:sldMk cId="106761029" sldId="683"/>
            <ac:picMk id="8" creationId="{DFF262ED-98E7-4FDE-BB79-D2431BF47F96}"/>
          </ac:picMkLst>
        </pc:picChg>
        <pc:picChg chg="add del">
          <ac:chgData name="Fiacchi, Margaret (OCFS)" userId="e6ca7f4c-c590-4beb-aff4-8939dfc81eba" providerId="ADAL" clId="{87572E4A-5B41-4407-9D30-786A211CA54E}" dt="2023-03-29T20:08:31.547" v="454" actId="478"/>
          <ac:picMkLst>
            <pc:docMk/>
            <pc:sldMk cId="106761029" sldId="683"/>
            <ac:picMk id="9" creationId="{6973ACC2-4F12-469E-A9EC-354EC5F57B28}"/>
          </ac:picMkLst>
        </pc:picChg>
        <pc:picChg chg="add mod">
          <ac:chgData name="Fiacchi, Margaret (OCFS)" userId="e6ca7f4c-c590-4beb-aff4-8939dfc81eba" providerId="ADAL" clId="{87572E4A-5B41-4407-9D30-786A211CA54E}" dt="2023-03-29T20:12:35.071" v="474" actId="14100"/>
          <ac:picMkLst>
            <pc:docMk/>
            <pc:sldMk cId="106761029" sldId="683"/>
            <ac:picMk id="10" creationId="{7DA30D0C-F106-498A-9B1E-172FCF0AA11A}"/>
          </ac:picMkLst>
        </pc:picChg>
        <pc:picChg chg="add mod">
          <ac:chgData name="Fiacchi, Margaret (OCFS)" userId="e6ca7f4c-c590-4beb-aff4-8939dfc81eba" providerId="ADAL" clId="{87572E4A-5B41-4407-9D30-786A211CA54E}" dt="2023-03-29T20:12:38.988" v="475" actId="1076"/>
          <ac:picMkLst>
            <pc:docMk/>
            <pc:sldMk cId="106761029" sldId="683"/>
            <ac:picMk id="11" creationId="{2FF30AD4-8646-41CD-8CA0-0C33AD4DBB33}"/>
          </ac:picMkLst>
        </pc:picChg>
      </pc:sldChg>
      <pc:sldChg chg="modSp del mod">
        <pc:chgData name="Fiacchi, Margaret (OCFS)" userId="e6ca7f4c-c590-4beb-aff4-8939dfc81eba" providerId="ADAL" clId="{87572E4A-5B41-4407-9D30-786A211CA54E}" dt="2023-04-05T20:32:12.404" v="628" actId="47"/>
        <pc:sldMkLst>
          <pc:docMk/>
          <pc:sldMk cId="538294582" sldId="684"/>
        </pc:sldMkLst>
        <pc:spChg chg="mod">
          <ac:chgData name="Fiacchi, Margaret (OCFS)" userId="e6ca7f4c-c590-4beb-aff4-8939dfc81eba" providerId="ADAL" clId="{87572E4A-5B41-4407-9D30-786A211CA54E}" dt="2023-04-05T20:26:37.143" v="506" actId="122"/>
          <ac:spMkLst>
            <pc:docMk/>
            <pc:sldMk cId="538294582" sldId="684"/>
            <ac:spMk id="3" creationId="{C0D5A8F0-AB4C-6721-540D-F8A4480A332D}"/>
          </ac:spMkLst>
        </pc:spChg>
      </pc:sldChg>
      <pc:sldChg chg="addSp delSp modSp mod">
        <pc:chgData name="Fiacchi, Margaret (OCFS)" userId="e6ca7f4c-c590-4beb-aff4-8939dfc81eba" providerId="ADAL" clId="{87572E4A-5B41-4407-9D30-786A211CA54E}" dt="2023-04-07T18:28:30.507" v="2598" actId="403"/>
        <pc:sldMkLst>
          <pc:docMk/>
          <pc:sldMk cId="155978913" sldId="843"/>
        </pc:sldMkLst>
        <pc:spChg chg="del mod">
          <ac:chgData name="Fiacchi, Margaret (OCFS)" userId="e6ca7f4c-c590-4beb-aff4-8939dfc81eba" providerId="ADAL" clId="{87572E4A-5B41-4407-9D30-786A211CA54E}" dt="2023-04-05T20:27:51.491" v="511" actId="478"/>
          <ac:spMkLst>
            <pc:docMk/>
            <pc:sldMk cId="155978913" sldId="843"/>
            <ac:spMk id="3" creationId="{3BB2D254-996A-FC84-A9A5-6F514D56E49A}"/>
          </ac:spMkLst>
        </pc:spChg>
        <pc:spChg chg="add mod">
          <ac:chgData name="Fiacchi, Margaret (OCFS)" userId="e6ca7f4c-c590-4beb-aff4-8939dfc81eba" providerId="ADAL" clId="{87572E4A-5B41-4407-9D30-786A211CA54E}" dt="2023-04-05T20:30:23.866" v="564" actId="14100"/>
          <ac:spMkLst>
            <pc:docMk/>
            <pc:sldMk cId="155978913" sldId="843"/>
            <ac:spMk id="4" creationId="{C64462FB-EEA1-4D40-AE78-B54BF2D9033A}"/>
          </ac:spMkLst>
        </pc:spChg>
        <pc:spChg chg="add del mod">
          <ac:chgData name="Fiacchi, Margaret (OCFS)" userId="e6ca7f4c-c590-4beb-aff4-8939dfc81eba" providerId="ADAL" clId="{87572E4A-5B41-4407-9D30-786A211CA54E}" dt="2023-04-05T20:29:22.307" v="521"/>
          <ac:spMkLst>
            <pc:docMk/>
            <pc:sldMk cId="155978913" sldId="843"/>
            <ac:spMk id="5" creationId="{EF6003E3-66A3-4C11-BCBD-90B32571EED2}"/>
          </ac:spMkLst>
        </pc:spChg>
        <pc:spChg chg="add mod">
          <ac:chgData name="Fiacchi, Margaret (OCFS)" userId="e6ca7f4c-c590-4beb-aff4-8939dfc81eba" providerId="ADAL" clId="{87572E4A-5B41-4407-9D30-786A211CA54E}" dt="2023-04-07T18:28:30.507" v="2598" actId="403"/>
          <ac:spMkLst>
            <pc:docMk/>
            <pc:sldMk cId="155978913" sldId="843"/>
            <ac:spMk id="7" creationId="{2AB749A3-A1E2-42C9-B6FF-39A21F918068}"/>
          </ac:spMkLst>
        </pc:spChg>
        <pc:picChg chg="del">
          <ac:chgData name="Fiacchi, Margaret (OCFS)" userId="e6ca7f4c-c590-4beb-aff4-8939dfc81eba" providerId="ADAL" clId="{87572E4A-5B41-4407-9D30-786A211CA54E}" dt="2023-04-05T20:27:49.809" v="510" actId="478"/>
          <ac:picMkLst>
            <pc:docMk/>
            <pc:sldMk cId="155978913" sldId="843"/>
            <ac:picMk id="6" creationId="{C3917F42-0918-4960-AE6E-2618FB59C50D}"/>
          </ac:picMkLst>
        </pc:picChg>
      </pc:sldChg>
      <pc:sldChg chg="add del">
        <pc:chgData name="Fiacchi, Margaret (OCFS)" userId="e6ca7f4c-c590-4beb-aff4-8939dfc81eba" providerId="ADAL" clId="{87572E4A-5B41-4407-9D30-786A211CA54E}" dt="2023-04-05T20:29:25.180" v="522" actId="47"/>
        <pc:sldMkLst>
          <pc:docMk/>
          <pc:sldMk cId="1218463189" sldId="844"/>
        </pc:sldMkLst>
      </pc:sldChg>
      <pc:sldChg chg="modSp mod">
        <pc:chgData name="Fiacchi, Margaret (OCFS)" userId="e6ca7f4c-c590-4beb-aff4-8939dfc81eba" providerId="ADAL" clId="{87572E4A-5B41-4407-9D30-786A211CA54E}" dt="2023-04-05T20:32:01.160" v="627" actId="20577"/>
        <pc:sldMkLst>
          <pc:docMk/>
          <pc:sldMk cId="3032642823" sldId="844"/>
        </pc:sldMkLst>
        <pc:spChg chg="mod">
          <ac:chgData name="Fiacchi, Margaret (OCFS)" userId="e6ca7f4c-c590-4beb-aff4-8939dfc81eba" providerId="ADAL" clId="{87572E4A-5B41-4407-9D30-786A211CA54E}" dt="2023-04-05T20:32:01.160" v="627" actId="20577"/>
          <ac:spMkLst>
            <pc:docMk/>
            <pc:sldMk cId="3032642823" sldId="844"/>
            <ac:spMk id="7" creationId="{2AB749A3-A1E2-42C9-B6FF-39A21F918068}"/>
          </ac:spMkLst>
        </pc:spChg>
      </pc:sldChg>
      <pc:sldChg chg="modSp add mod">
        <pc:chgData name="Fiacchi, Margaret (OCFS)" userId="e6ca7f4c-c590-4beb-aff4-8939dfc81eba" providerId="ADAL" clId="{87572E4A-5B41-4407-9D30-786A211CA54E}" dt="2023-04-05T20:33:16.135" v="633" actId="20577"/>
        <pc:sldMkLst>
          <pc:docMk/>
          <pc:sldMk cId="280518376" sldId="845"/>
        </pc:sldMkLst>
        <pc:spChg chg="mod">
          <ac:chgData name="Fiacchi, Margaret (OCFS)" userId="e6ca7f4c-c590-4beb-aff4-8939dfc81eba" providerId="ADAL" clId="{87572E4A-5B41-4407-9D30-786A211CA54E}" dt="2023-04-05T20:33:16.135" v="633" actId="20577"/>
          <ac:spMkLst>
            <pc:docMk/>
            <pc:sldMk cId="280518376" sldId="845"/>
            <ac:spMk id="7" creationId="{2AB749A3-A1E2-42C9-B6FF-39A21F918068}"/>
          </ac:spMkLst>
        </pc:spChg>
      </pc:sldChg>
      <pc:sldChg chg="new del">
        <pc:chgData name="Fiacchi, Margaret (OCFS)" userId="e6ca7f4c-c590-4beb-aff4-8939dfc81eba" providerId="ADAL" clId="{87572E4A-5B41-4407-9D30-786A211CA54E}" dt="2023-04-05T20:34:00.899" v="654" actId="47"/>
        <pc:sldMkLst>
          <pc:docMk/>
          <pc:sldMk cId="897514165" sldId="846"/>
        </pc:sldMkLst>
      </pc:sldChg>
      <pc:sldChg chg="modSp new mod modAnim">
        <pc:chgData name="Fiacchi, Margaret (OCFS)" userId="e6ca7f4c-c590-4beb-aff4-8939dfc81eba" providerId="ADAL" clId="{87572E4A-5B41-4407-9D30-786A211CA54E}" dt="2023-04-05T20:50:31.338" v="1179" actId="115"/>
        <pc:sldMkLst>
          <pc:docMk/>
          <pc:sldMk cId="2728115961" sldId="846"/>
        </pc:sldMkLst>
        <pc:spChg chg="mod">
          <ac:chgData name="Fiacchi, Margaret (OCFS)" userId="e6ca7f4c-c590-4beb-aff4-8939dfc81eba" providerId="ADAL" clId="{87572E4A-5B41-4407-9D30-786A211CA54E}" dt="2023-04-05T20:43:53.560" v="1082" actId="20577"/>
          <ac:spMkLst>
            <pc:docMk/>
            <pc:sldMk cId="2728115961" sldId="846"/>
            <ac:spMk id="2" creationId="{37AFCF21-FB4E-412B-8B90-4129A3417A7B}"/>
          </ac:spMkLst>
        </pc:spChg>
        <pc:spChg chg="mod">
          <ac:chgData name="Fiacchi, Margaret (OCFS)" userId="e6ca7f4c-c590-4beb-aff4-8939dfc81eba" providerId="ADAL" clId="{87572E4A-5B41-4407-9D30-786A211CA54E}" dt="2023-04-05T20:50:31.338" v="1179" actId="115"/>
          <ac:spMkLst>
            <pc:docMk/>
            <pc:sldMk cId="2728115961" sldId="846"/>
            <ac:spMk id="3" creationId="{8196B23D-374A-464B-8373-E122D55C814D}"/>
          </ac:spMkLst>
        </pc:spChg>
      </pc:sldChg>
      <pc:sldChg chg="modSp new mod modAnim">
        <pc:chgData name="Fiacchi, Margaret (OCFS)" userId="e6ca7f4c-c590-4beb-aff4-8939dfc81eba" providerId="ADAL" clId="{87572E4A-5B41-4407-9D30-786A211CA54E}" dt="2023-04-05T20:55:49.639" v="1539" actId="1076"/>
        <pc:sldMkLst>
          <pc:docMk/>
          <pc:sldMk cId="1537416377" sldId="847"/>
        </pc:sldMkLst>
        <pc:spChg chg="mod">
          <ac:chgData name="Fiacchi, Margaret (OCFS)" userId="e6ca7f4c-c590-4beb-aff4-8939dfc81eba" providerId="ADAL" clId="{87572E4A-5B41-4407-9D30-786A211CA54E}" dt="2023-04-05T20:55:47.223" v="1538" actId="1076"/>
          <ac:spMkLst>
            <pc:docMk/>
            <pc:sldMk cId="1537416377" sldId="847"/>
            <ac:spMk id="2" creationId="{73FB347B-4860-487B-A541-7C587A30ADA0}"/>
          </ac:spMkLst>
        </pc:spChg>
        <pc:spChg chg="mod">
          <ac:chgData name="Fiacchi, Margaret (OCFS)" userId="e6ca7f4c-c590-4beb-aff4-8939dfc81eba" providerId="ADAL" clId="{87572E4A-5B41-4407-9D30-786A211CA54E}" dt="2023-04-05T20:55:49.639" v="1539" actId="1076"/>
          <ac:spMkLst>
            <pc:docMk/>
            <pc:sldMk cId="1537416377" sldId="847"/>
            <ac:spMk id="3" creationId="{113C5145-F4AE-4035-A698-EEFA7384510D}"/>
          </ac:spMkLst>
        </pc:spChg>
      </pc:sldChg>
      <pc:sldChg chg="modSp mod">
        <pc:chgData name="Fiacchi, Margaret (OCFS)" userId="e6ca7f4c-c590-4beb-aff4-8939dfc81eba" providerId="ADAL" clId="{87572E4A-5B41-4407-9D30-786A211CA54E}" dt="2023-04-05T20:55:39.231" v="1537" actId="1076"/>
        <pc:sldMkLst>
          <pc:docMk/>
          <pc:sldMk cId="1827419749" sldId="848"/>
        </pc:sldMkLst>
        <pc:spChg chg="mod">
          <ac:chgData name="Fiacchi, Margaret (OCFS)" userId="e6ca7f4c-c590-4beb-aff4-8939dfc81eba" providerId="ADAL" clId="{87572E4A-5B41-4407-9D30-786A211CA54E}" dt="2023-04-05T20:55:39.231" v="1537" actId="1076"/>
          <ac:spMkLst>
            <pc:docMk/>
            <pc:sldMk cId="1827419749" sldId="848"/>
            <ac:spMk id="2" creationId="{73FB347B-4860-487B-A541-7C587A30ADA0}"/>
          </ac:spMkLst>
        </pc:spChg>
        <pc:spChg chg="mod">
          <ac:chgData name="Fiacchi, Margaret (OCFS)" userId="e6ca7f4c-c590-4beb-aff4-8939dfc81eba" providerId="ADAL" clId="{87572E4A-5B41-4407-9D30-786A211CA54E}" dt="2023-04-05T20:54:03.888" v="1375" actId="20577"/>
          <ac:spMkLst>
            <pc:docMk/>
            <pc:sldMk cId="1827419749" sldId="848"/>
            <ac:spMk id="3" creationId="{113C5145-F4AE-4035-A698-EEFA7384510D}"/>
          </ac:spMkLst>
        </pc:spChg>
      </pc:sldChg>
      <pc:sldChg chg="modSp mod modAnim modNotesTx">
        <pc:chgData name="Fiacchi, Margaret (OCFS)" userId="e6ca7f4c-c590-4beb-aff4-8939dfc81eba" providerId="ADAL" clId="{87572E4A-5B41-4407-9D30-786A211CA54E}" dt="2023-04-07T17:59:45.370" v="1957" actId="1076"/>
        <pc:sldMkLst>
          <pc:docMk/>
          <pc:sldMk cId="451435489" sldId="849"/>
        </pc:sldMkLst>
        <pc:spChg chg="mod">
          <ac:chgData name="Fiacchi, Margaret (OCFS)" userId="e6ca7f4c-c590-4beb-aff4-8939dfc81eba" providerId="ADAL" clId="{87572E4A-5B41-4407-9D30-786A211CA54E}" dt="2023-04-07T17:59:45.370" v="1957" actId="1076"/>
          <ac:spMkLst>
            <pc:docMk/>
            <pc:sldMk cId="451435489" sldId="849"/>
            <ac:spMk id="2" creationId="{73FB347B-4860-487B-A541-7C587A30ADA0}"/>
          </ac:spMkLst>
        </pc:spChg>
        <pc:spChg chg="mod">
          <ac:chgData name="Fiacchi, Margaret (OCFS)" userId="e6ca7f4c-c590-4beb-aff4-8939dfc81eba" providerId="ADAL" clId="{87572E4A-5B41-4407-9D30-786A211CA54E}" dt="2023-04-07T17:55:27.796" v="1937" actId="1076"/>
          <ac:spMkLst>
            <pc:docMk/>
            <pc:sldMk cId="451435489" sldId="849"/>
            <ac:spMk id="3" creationId="{113C5145-F4AE-4035-A698-EEFA7384510D}"/>
          </ac:spMkLst>
        </pc:spChg>
      </pc:sldChg>
      <pc:sldChg chg="modSp mod modAnim modNotesTx">
        <pc:chgData name="Fiacchi, Margaret (OCFS)" userId="e6ca7f4c-c590-4beb-aff4-8939dfc81eba" providerId="ADAL" clId="{87572E4A-5B41-4407-9D30-786A211CA54E}" dt="2023-04-07T17:56:31.260" v="1949" actId="1076"/>
        <pc:sldMkLst>
          <pc:docMk/>
          <pc:sldMk cId="1490604626" sldId="850"/>
        </pc:sldMkLst>
        <pc:spChg chg="mod">
          <ac:chgData name="Fiacchi, Margaret (OCFS)" userId="e6ca7f4c-c590-4beb-aff4-8939dfc81eba" providerId="ADAL" clId="{87572E4A-5B41-4407-9D30-786A211CA54E}" dt="2023-04-07T17:56:31.260" v="1949" actId="1076"/>
          <ac:spMkLst>
            <pc:docMk/>
            <pc:sldMk cId="1490604626" sldId="850"/>
            <ac:spMk id="2" creationId="{73FB347B-4860-487B-A541-7C587A30ADA0}"/>
          </ac:spMkLst>
        </pc:spChg>
        <pc:spChg chg="mod">
          <ac:chgData name="Fiacchi, Margaret (OCFS)" userId="e6ca7f4c-c590-4beb-aff4-8939dfc81eba" providerId="ADAL" clId="{87572E4A-5B41-4407-9D30-786A211CA54E}" dt="2023-04-07T17:56:19.212" v="1945" actId="20577"/>
          <ac:spMkLst>
            <pc:docMk/>
            <pc:sldMk cId="1490604626" sldId="850"/>
            <ac:spMk id="3" creationId="{113C5145-F4AE-4035-A698-EEFA7384510D}"/>
          </ac:spMkLst>
        </pc:spChg>
      </pc:sldChg>
      <pc:sldChg chg="modSp add mod modAnim">
        <pc:chgData name="Fiacchi, Margaret (OCFS)" userId="e6ca7f4c-c590-4beb-aff4-8939dfc81eba" providerId="ADAL" clId="{87572E4A-5B41-4407-9D30-786A211CA54E}" dt="2023-04-07T18:06:21.065" v="2185" actId="1076"/>
        <pc:sldMkLst>
          <pc:docMk/>
          <pc:sldMk cId="1755609424" sldId="851"/>
        </pc:sldMkLst>
        <pc:spChg chg="mod">
          <ac:chgData name="Fiacchi, Margaret (OCFS)" userId="e6ca7f4c-c590-4beb-aff4-8939dfc81eba" providerId="ADAL" clId="{87572E4A-5B41-4407-9D30-786A211CA54E}" dt="2023-04-07T18:06:16.419" v="2184" actId="1076"/>
          <ac:spMkLst>
            <pc:docMk/>
            <pc:sldMk cId="1755609424" sldId="851"/>
            <ac:spMk id="2" creationId="{73FB347B-4860-487B-A541-7C587A30ADA0}"/>
          </ac:spMkLst>
        </pc:spChg>
        <pc:spChg chg="mod">
          <ac:chgData name="Fiacchi, Margaret (OCFS)" userId="e6ca7f4c-c590-4beb-aff4-8939dfc81eba" providerId="ADAL" clId="{87572E4A-5B41-4407-9D30-786A211CA54E}" dt="2023-04-07T18:06:21.065" v="2185" actId="1076"/>
          <ac:spMkLst>
            <pc:docMk/>
            <pc:sldMk cId="1755609424" sldId="851"/>
            <ac:spMk id="3" creationId="{113C5145-F4AE-4035-A698-EEFA7384510D}"/>
          </ac:spMkLst>
        </pc:spChg>
      </pc:sldChg>
      <pc:sldChg chg="modSp mod modAnim">
        <pc:chgData name="Fiacchi, Margaret (OCFS)" userId="e6ca7f4c-c590-4beb-aff4-8939dfc81eba" providerId="ADAL" clId="{87572E4A-5B41-4407-9D30-786A211CA54E}" dt="2023-04-07T18:07:49.704" v="2372" actId="14100"/>
        <pc:sldMkLst>
          <pc:docMk/>
          <pc:sldMk cId="4094069882" sldId="852"/>
        </pc:sldMkLst>
        <pc:spChg chg="mod">
          <ac:chgData name="Fiacchi, Margaret (OCFS)" userId="e6ca7f4c-c590-4beb-aff4-8939dfc81eba" providerId="ADAL" clId="{87572E4A-5B41-4407-9D30-786A211CA54E}" dt="2023-04-07T18:07:49.704" v="2372" actId="14100"/>
          <ac:spMkLst>
            <pc:docMk/>
            <pc:sldMk cId="4094069882" sldId="852"/>
            <ac:spMk id="2" creationId="{73FB347B-4860-487B-A541-7C587A30ADA0}"/>
          </ac:spMkLst>
        </pc:spChg>
        <pc:spChg chg="mod">
          <ac:chgData name="Fiacchi, Margaret (OCFS)" userId="e6ca7f4c-c590-4beb-aff4-8939dfc81eba" providerId="ADAL" clId="{87572E4A-5B41-4407-9D30-786A211CA54E}" dt="2023-04-07T18:06:40.544" v="2199" actId="20577"/>
          <ac:spMkLst>
            <pc:docMk/>
            <pc:sldMk cId="4094069882" sldId="852"/>
            <ac:spMk id="3" creationId="{113C5145-F4AE-4035-A698-EEFA7384510D}"/>
          </ac:spMkLst>
        </pc:spChg>
      </pc:sldChg>
      <pc:sldChg chg="modSp mod modNotesTx">
        <pc:chgData name="Fiacchi, Margaret (OCFS)" userId="e6ca7f4c-c590-4beb-aff4-8939dfc81eba" providerId="ADAL" clId="{87572E4A-5B41-4407-9D30-786A211CA54E}" dt="2023-04-07T18:22:43.459" v="2470" actId="20577"/>
        <pc:sldMkLst>
          <pc:docMk/>
          <pc:sldMk cId="3001896285" sldId="853"/>
        </pc:sldMkLst>
        <pc:spChg chg="mod">
          <ac:chgData name="Fiacchi, Margaret (OCFS)" userId="e6ca7f4c-c590-4beb-aff4-8939dfc81eba" providerId="ADAL" clId="{87572E4A-5B41-4407-9D30-786A211CA54E}" dt="2023-04-07T18:12:24.951" v="2435" actId="1076"/>
          <ac:spMkLst>
            <pc:docMk/>
            <pc:sldMk cId="3001896285" sldId="853"/>
            <ac:spMk id="7" creationId="{2AB749A3-A1E2-42C9-B6FF-39A21F918068}"/>
          </ac:spMkLst>
        </pc:spChg>
      </pc:sldChg>
      <pc:sldChg chg="delSp modSp new mod">
        <pc:chgData name="Fiacchi, Margaret (OCFS)" userId="e6ca7f4c-c590-4beb-aff4-8939dfc81eba" providerId="ADAL" clId="{87572E4A-5B41-4407-9D30-786A211CA54E}" dt="2023-04-07T18:23:10.187" v="2517" actId="20577"/>
        <pc:sldMkLst>
          <pc:docMk/>
          <pc:sldMk cId="1927951884" sldId="854"/>
        </pc:sldMkLst>
        <pc:spChg chg="del mod">
          <ac:chgData name="Fiacchi, Margaret (OCFS)" userId="e6ca7f4c-c590-4beb-aff4-8939dfc81eba" providerId="ADAL" clId="{87572E4A-5B41-4407-9D30-786A211CA54E}" dt="2023-04-07T18:22:57.156" v="2483" actId="478"/>
          <ac:spMkLst>
            <pc:docMk/>
            <pc:sldMk cId="1927951884" sldId="854"/>
            <ac:spMk id="2" creationId="{7A9519BB-361C-4FE8-BDFB-8EF4C34ED113}"/>
          </ac:spMkLst>
        </pc:spChg>
        <pc:spChg chg="mod">
          <ac:chgData name="Fiacchi, Margaret (OCFS)" userId="e6ca7f4c-c590-4beb-aff4-8939dfc81eba" providerId="ADAL" clId="{87572E4A-5B41-4407-9D30-786A211CA54E}" dt="2023-04-07T18:23:10.187" v="2517" actId="20577"/>
          <ac:spMkLst>
            <pc:docMk/>
            <pc:sldMk cId="1927951884" sldId="854"/>
            <ac:spMk id="3" creationId="{8890BAFA-BD96-42D8-A6C7-6AEA86564E9B}"/>
          </ac:spMkLst>
        </pc:spChg>
      </pc:sldChg>
      <pc:sldChg chg="delSp modSp new mod">
        <pc:chgData name="Fiacchi, Margaret (OCFS)" userId="e6ca7f4c-c590-4beb-aff4-8939dfc81eba" providerId="ADAL" clId="{87572E4A-5B41-4407-9D30-786A211CA54E}" dt="2023-04-07T18:23:29.788" v="2563" actId="20577"/>
        <pc:sldMkLst>
          <pc:docMk/>
          <pc:sldMk cId="610115423" sldId="855"/>
        </pc:sldMkLst>
        <pc:spChg chg="del mod">
          <ac:chgData name="Fiacchi, Margaret (OCFS)" userId="e6ca7f4c-c590-4beb-aff4-8939dfc81eba" providerId="ADAL" clId="{87572E4A-5B41-4407-9D30-786A211CA54E}" dt="2023-04-07T18:23:20.939" v="2528" actId="478"/>
          <ac:spMkLst>
            <pc:docMk/>
            <pc:sldMk cId="610115423" sldId="855"/>
            <ac:spMk id="2" creationId="{FCE5B63F-441F-43E1-86E1-627400C78F2C}"/>
          </ac:spMkLst>
        </pc:spChg>
        <pc:spChg chg="mod">
          <ac:chgData name="Fiacchi, Margaret (OCFS)" userId="e6ca7f4c-c590-4beb-aff4-8939dfc81eba" providerId="ADAL" clId="{87572E4A-5B41-4407-9D30-786A211CA54E}" dt="2023-04-07T18:23:29.788" v="2563" actId="20577"/>
          <ac:spMkLst>
            <pc:docMk/>
            <pc:sldMk cId="610115423" sldId="855"/>
            <ac:spMk id="3" creationId="{16D8475D-AD74-4035-A34C-866D1BEB406A}"/>
          </ac:spMkLst>
        </pc:spChg>
      </pc:sldChg>
    </pc:docChg>
  </pc:docChgLst>
  <pc:docChgLst>
    <pc:chgData name="Fiacchi, Margaret (OCFS)" userId="S::margaret.fiacchi@ocfs.ny.gov::e6ca7f4c-c590-4beb-aff4-8939dfc81eba" providerId="AD" clId="Web-{9156F6CC-288C-F012-B865-3B8F3CDCD3DC}"/>
    <pc:docChg chg="modSld">
      <pc:chgData name="Fiacchi, Margaret (OCFS)" userId="S::margaret.fiacchi@ocfs.ny.gov::e6ca7f4c-c590-4beb-aff4-8939dfc81eba" providerId="AD" clId="Web-{9156F6CC-288C-F012-B865-3B8F3CDCD3DC}" dt="2023-04-10T20:14:57.178" v="743"/>
      <pc:docMkLst>
        <pc:docMk/>
      </pc:docMkLst>
      <pc:sldChg chg="modNotes">
        <pc:chgData name="Fiacchi, Margaret (OCFS)" userId="S::margaret.fiacchi@ocfs.ny.gov::e6ca7f4c-c590-4beb-aff4-8939dfc81eba" providerId="AD" clId="Web-{9156F6CC-288C-F012-B865-3B8F3CDCD3DC}" dt="2023-04-10T18:20:03.268" v="287"/>
        <pc:sldMkLst>
          <pc:docMk/>
          <pc:sldMk cId="1827419749" sldId="848"/>
        </pc:sldMkLst>
      </pc:sldChg>
      <pc:sldChg chg="modSp modNotes">
        <pc:chgData name="Fiacchi, Margaret (OCFS)" userId="S::margaret.fiacchi@ocfs.ny.gov::e6ca7f4c-c590-4beb-aff4-8939dfc81eba" providerId="AD" clId="Web-{9156F6CC-288C-F012-B865-3B8F3CDCD3DC}" dt="2023-04-10T20:09:47.082" v="671"/>
        <pc:sldMkLst>
          <pc:docMk/>
          <pc:sldMk cId="451435489" sldId="849"/>
        </pc:sldMkLst>
        <pc:spChg chg="mod">
          <ac:chgData name="Fiacchi, Margaret (OCFS)" userId="S::margaret.fiacchi@ocfs.ny.gov::e6ca7f4c-c590-4beb-aff4-8939dfc81eba" providerId="AD" clId="Web-{9156F6CC-288C-F012-B865-3B8F3CDCD3DC}" dt="2023-04-10T18:24:41.864" v="289" actId="20577"/>
          <ac:spMkLst>
            <pc:docMk/>
            <pc:sldMk cId="451435489" sldId="849"/>
            <ac:spMk id="2" creationId="{73FB347B-4860-487B-A541-7C587A30ADA0}"/>
          </ac:spMkLst>
        </pc:spChg>
      </pc:sldChg>
      <pc:sldChg chg="modNotes">
        <pc:chgData name="Fiacchi, Margaret (OCFS)" userId="S::margaret.fiacchi@ocfs.ny.gov::e6ca7f4c-c590-4beb-aff4-8939dfc81eba" providerId="AD" clId="Web-{9156F6CC-288C-F012-B865-3B8F3CDCD3DC}" dt="2023-04-10T20:14:57.178" v="743"/>
        <pc:sldMkLst>
          <pc:docMk/>
          <pc:sldMk cId="1490604626" sldId="850"/>
        </pc:sldMkLst>
      </pc:sldChg>
    </pc:docChg>
  </pc:docChgLst>
  <pc:docChgLst>
    <pc:chgData name="Fiacchi, Margaret (OCFS)" userId="S::margaret.fiacchi@ocfs.ny.gov::e6ca7f4c-c590-4beb-aff4-8939dfc81eba" providerId="AD" clId="Web-{A807A4CF-4EF1-4F4C-8CCE-5C32E2095F92}"/>
    <pc:docChg chg="addSld delSld modSld">
      <pc:chgData name="Fiacchi, Margaret (OCFS)" userId="S::margaret.fiacchi@ocfs.ny.gov::e6ca7f4c-c590-4beb-aff4-8939dfc81eba" providerId="AD" clId="Web-{A807A4CF-4EF1-4F4C-8CCE-5C32E2095F92}" dt="2023-04-06T13:35:28.100" v="336"/>
      <pc:docMkLst>
        <pc:docMk/>
      </pc:docMkLst>
      <pc:sldChg chg="modSp">
        <pc:chgData name="Fiacchi, Margaret (OCFS)" userId="S::margaret.fiacchi@ocfs.ny.gov::e6ca7f4c-c590-4beb-aff4-8939dfc81eba" providerId="AD" clId="Web-{A807A4CF-4EF1-4F4C-8CCE-5C32E2095F92}" dt="2023-04-06T13:29:03.033" v="1" actId="1076"/>
        <pc:sldMkLst>
          <pc:docMk/>
          <pc:sldMk cId="3032642823" sldId="844"/>
        </pc:sldMkLst>
        <pc:spChg chg="mod">
          <ac:chgData name="Fiacchi, Margaret (OCFS)" userId="S::margaret.fiacchi@ocfs.ny.gov::e6ca7f4c-c590-4beb-aff4-8939dfc81eba" providerId="AD" clId="Web-{A807A4CF-4EF1-4F4C-8CCE-5C32E2095F92}" dt="2023-04-06T13:29:03.033" v="1" actId="1076"/>
          <ac:spMkLst>
            <pc:docMk/>
            <pc:sldMk cId="3032642823" sldId="844"/>
            <ac:spMk id="7" creationId="{2AB749A3-A1E2-42C9-B6FF-39A21F918068}"/>
          </ac:spMkLst>
        </pc:spChg>
      </pc:sldChg>
      <pc:sldChg chg="modSp modNotes">
        <pc:chgData name="Fiacchi, Margaret (OCFS)" userId="S::margaret.fiacchi@ocfs.ny.gov::e6ca7f4c-c590-4beb-aff4-8939dfc81eba" providerId="AD" clId="Web-{A807A4CF-4EF1-4F4C-8CCE-5C32E2095F92}" dt="2023-04-06T13:35:28.100" v="336"/>
        <pc:sldMkLst>
          <pc:docMk/>
          <pc:sldMk cId="280518376" sldId="845"/>
        </pc:sldMkLst>
        <pc:spChg chg="mod">
          <ac:chgData name="Fiacchi, Margaret (OCFS)" userId="S::margaret.fiacchi@ocfs.ny.gov::e6ca7f4c-c590-4beb-aff4-8939dfc81eba" providerId="AD" clId="Web-{A807A4CF-4EF1-4F4C-8CCE-5C32E2095F92}" dt="2023-04-06T13:30:13.737" v="5" actId="1076"/>
          <ac:spMkLst>
            <pc:docMk/>
            <pc:sldMk cId="280518376" sldId="845"/>
            <ac:spMk id="7" creationId="{2AB749A3-A1E2-42C9-B6FF-39A21F918068}"/>
          </ac:spMkLst>
        </pc:spChg>
      </pc:sldChg>
      <pc:sldChg chg="modSp new del">
        <pc:chgData name="Fiacchi, Margaret (OCFS)" userId="S::margaret.fiacchi@ocfs.ny.gov::e6ca7f4c-c590-4beb-aff4-8939dfc81eba" providerId="AD" clId="Web-{A807A4CF-4EF1-4F4C-8CCE-5C32E2095F92}" dt="2023-04-06T13:29:54.612" v="4"/>
        <pc:sldMkLst>
          <pc:docMk/>
          <pc:sldMk cId="2188875768" sldId="849"/>
        </pc:sldMkLst>
        <pc:spChg chg="mod">
          <ac:chgData name="Fiacchi, Margaret (OCFS)" userId="S::margaret.fiacchi@ocfs.ny.gov::e6ca7f4c-c590-4beb-aff4-8939dfc81eba" providerId="AD" clId="Web-{A807A4CF-4EF1-4F4C-8CCE-5C32E2095F92}" dt="2023-04-06T13:29:40.877" v="3" actId="1076"/>
          <ac:spMkLst>
            <pc:docMk/>
            <pc:sldMk cId="2188875768" sldId="849"/>
            <ac:spMk id="3" creationId="{9C530574-D812-DA16-04CA-BB2A874CE099}"/>
          </ac:spMkLst>
        </pc:spChg>
      </pc:sldChg>
    </pc:docChg>
  </pc:docChgLst>
  <pc:docChgLst>
    <pc:chgData name="Fiacchi, Margaret (OCFS)" userId="S::margaret.fiacchi@ocfs.ny.gov::e6ca7f4c-c590-4beb-aff4-8939dfc81eba" providerId="AD" clId="Web-{D3200474-2EB4-DB2A-4E3D-FB1D91F97166}"/>
    <pc:docChg chg="addSld modSld">
      <pc:chgData name="Fiacchi, Margaret (OCFS)" userId="S::margaret.fiacchi@ocfs.ny.gov::e6ca7f4c-c590-4beb-aff4-8939dfc81eba" providerId="AD" clId="Web-{D3200474-2EB4-DB2A-4E3D-FB1D91F97166}" dt="2023-04-05T20:25:41.671" v="24"/>
      <pc:docMkLst>
        <pc:docMk/>
      </pc:docMkLst>
      <pc:sldChg chg="addSp modSp addAnim modAnim">
        <pc:chgData name="Fiacchi, Margaret (OCFS)" userId="S::margaret.fiacchi@ocfs.ny.gov::e6ca7f4c-c590-4beb-aff4-8939dfc81eba" providerId="AD" clId="Web-{D3200474-2EB4-DB2A-4E3D-FB1D91F97166}" dt="2023-04-05T20:23:01.513" v="17"/>
        <pc:sldMkLst>
          <pc:docMk/>
          <pc:sldMk cId="106761029" sldId="683"/>
        </pc:sldMkLst>
        <pc:spChg chg="add mod">
          <ac:chgData name="Fiacchi, Margaret (OCFS)" userId="S::margaret.fiacchi@ocfs.ny.gov::e6ca7f4c-c590-4beb-aff4-8939dfc81eba" providerId="AD" clId="Web-{D3200474-2EB4-DB2A-4E3D-FB1D91F97166}" dt="2023-04-05T20:22:39.465" v="10" actId="1076"/>
          <ac:spMkLst>
            <pc:docMk/>
            <pc:sldMk cId="106761029" sldId="683"/>
            <ac:spMk id="2" creationId="{CA5DC20D-969F-2D26-8918-7DEE64EB7AEC}"/>
          </ac:spMkLst>
        </pc:spChg>
        <pc:spChg chg="add mod">
          <ac:chgData name="Fiacchi, Margaret (OCFS)" userId="S::margaret.fiacchi@ocfs.ny.gov::e6ca7f4c-c590-4beb-aff4-8939dfc81eba" providerId="AD" clId="Web-{D3200474-2EB4-DB2A-4E3D-FB1D91F97166}" dt="2023-04-05T20:22:48.637" v="13" actId="1076"/>
          <ac:spMkLst>
            <pc:docMk/>
            <pc:sldMk cId="106761029" sldId="683"/>
            <ac:spMk id="3" creationId="{AE728D77-6C9C-4A3F-CE52-238698981572}"/>
          </ac:spMkLst>
        </pc:spChg>
      </pc:sldChg>
      <pc:sldChg chg="delSp modSp new">
        <pc:chgData name="Fiacchi, Margaret (OCFS)" userId="S::margaret.fiacchi@ocfs.ny.gov::e6ca7f4c-c590-4beb-aff4-8939dfc81eba" providerId="AD" clId="Web-{D3200474-2EB4-DB2A-4E3D-FB1D91F97166}" dt="2023-04-05T20:25:41.671" v="24"/>
        <pc:sldMkLst>
          <pc:docMk/>
          <pc:sldMk cId="538294582" sldId="684"/>
        </pc:sldMkLst>
        <pc:spChg chg="del mod">
          <ac:chgData name="Fiacchi, Margaret (OCFS)" userId="S::margaret.fiacchi@ocfs.ny.gov::e6ca7f4c-c590-4beb-aff4-8939dfc81eba" providerId="AD" clId="Web-{D3200474-2EB4-DB2A-4E3D-FB1D91F97166}" dt="2023-04-05T20:25:41.671" v="24"/>
          <ac:spMkLst>
            <pc:docMk/>
            <pc:sldMk cId="538294582" sldId="684"/>
            <ac:spMk id="2" creationId="{CE91F10D-3C72-1EF0-623D-8F0650B81F21}"/>
          </ac:spMkLst>
        </pc:spChg>
        <pc:spChg chg="mod">
          <ac:chgData name="Fiacchi, Margaret (OCFS)" userId="S::margaret.fiacchi@ocfs.ny.gov::e6ca7f4c-c590-4beb-aff4-8939dfc81eba" providerId="AD" clId="Web-{D3200474-2EB4-DB2A-4E3D-FB1D91F97166}" dt="2023-04-05T20:25:39.311" v="22" actId="20577"/>
          <ac:spMkLst>
            <pc:docMk/>
            <pc:sldMk cId="538294582" sldId="684"/>
            <ac:spMk id="3" creationId="{C0D5A8F0-AB4C-6721-540D-F8A4480A332D}"/>
          </ac:spMkLst>
        </pc:spChg>
      </pc:sldChg>
    </pc:docChg>
  </pc:docChgLst>
  <pc:docChgLst>
    <pc:chgData name="Fiacchi, Margaret (OCFS)" userId="S::margaret.fiacchi@ocfs.ny.gov::e6ca7f4c-c590-4beb-aff4-8939dfc81eba" providerId="AD" clId="Web-{D7CA96FC-266A-F301-7CFE-E6CA090F442B}"/>
    <pc:docChg chg="modSld">
      <pc:chgData name="Fiacchi, Margaret (OCFS)" userId="S::margaret.fiacchi@ocfs.ny.gov::e6ca7f4c-c590-4beb-aff4-8939dfc81eba" providerId="AD" clId="Web-{D7CA96FC-266A-F301-7CFE-E6CA090F442B}" dt="2023-04-24T19:39:19.035" v="110"/>
      <pc:docMkLst>
        <pc:docMk/>
      </pc:docMkLst>
      <pc:sldChg chg="addSp delSp modSp modTransition">
        <pc:chgData name="Fiacchi, Margaret (OCFS)" userId="S::margaret.fiacchi@ocfs.ny.gov::e6ca7f4c-c590-4beb-aff4-8939dfc81eba" providerId="AD" clId="Web-{D7CA96FC-266A-F301-7CFE-E6CA090F442B}" dt="2023-04-24T19:39:19.035" v="110"/>
        <pc:sldMkLst>
          <pc:docMk/>
          <pc:sldMk cId="1501375586" sldId="856"/>
        </pc:sldMkLst>
        <pc:spChg chg="add mod">
          <ac:chgData name="Fiacchi, Margaret (OCFS)" userId="S::margaret.fiacchi@ocfs.ny.gov::e6ca7f4c-c590-4beb-aff4-8939dfc81eba" providerId="AD" clId="Web-{D7CA96FC-266A-F301-7CFE-E6CA090F442B}" dt="2023-04-24T19:35:48.001" v="81" actId="1076"/>
          <ac:spMkLst>
            <pc:docMk/>
            <pc:sldMk cId="1501375586" sldId="856"/>
            <ac:spMk id="3" creationId="{CDE983E0-EA08-49A4-B793-34B46B18D248}"/>
          </ac:spMkLst>
        </pc:spChg>
        <pc:spChg chg="add">
          <ac:chgData name="Fiacchi, Margaret (OCFS)" userId="S::margaret.fiacchi@ocfs.ny.gov::e6ca7f4c-c590-4beb-aff4-8939dfc81eba" providerId="AD" clId="Web-{D7CA96FC-266A-F301-7CFE-E6CA090F442B}" dt="2023-04-24T19:34:32.969" v="72"/>
          <ac:spMkLst>
            <pc:docMk/>
            <pc:sldMk cId="1501375586" sldId="856"/>
            <ac:spMk id="4" creationId="{04FA06AD-9F0C-4A8A-CE0F-819601D5C659}"/>
          </ac:spMkLst>
        </pc:spChg>
        <pc:spChg chg="add mod">
          <ac:chgData name="Fiacchi, Margaret (OCFS)" userId="S::margaret.fiacchi@ocfs.ny.gov::e6ca7f4c-c590-4beb-aff4-8939dfc81eba" providerId="AD" clId="Web-{D7CA96FC-266A-F301-7CFE-E6CA090F442B}" dt="2023-04-24T19:37:08.846" v="95" actId="1076"/>
          <ac:spMkLst>
            <pc:docMk/>
            <pc:sldMk cId="1501375586" sldId="856"/>
            <ac:spMk id="6" creationId="{FA0027F2-974D-67C2-9100-9326FC65B6F1}"/>
          </ac:spMkLst>
        </pc:spChg>
        <pc:spChg chg="mod ord">
          <ac:chgData name="Fiacchi, Margaret (OCFS)" userId="S::margaret.fiacchi@ocfs.ny.gov::e6ca7f4c-c590-4beb-aff4-8939dfc81eba" providerId="AD" clId="Web-{D7CA96FC-266A-F301-7CFE-E6CA090F442B}" dt="2023-04-24T19:33:42.078" v="58" actId="1076"/>
          <ac:spMkLst>
            <pc:docMk/>
            <pc:sldMk cId="1501375586" sldId="856"/>
            <ac:spMk id="7" creationId="{47E713D4-5A75-49CC-B858-AAA388855A58}"/>
          </ac:spMkLst>
        </pc:spChg>
        <pc:spChg chg="mod ord">
          <ac:chgData name="Fiacchi, Margaret (OCFS)" userId="S::margaret.fiacchi@ocfs.ny.gov::e6ca7f4c-c590-4beb-aff4-8939dfc81eba" providerId="AD" clId="Web-{D7CA96FC-266A-F301-7CFE-E6CA090F442B}" dt="2023-04-24T19:33:52.609" v="61" actId="1076"/>
          <ac:spMkLst>
            <pc:docMk/>
            <pc:sldMk cId="1501375586" sldId="856"/>
            <ac:spMk id="12" creationId="{8A678FD2-82E4-418B-A220-1FDF9E3CEA1C}"/>
          </ac:spMkLst>
        </pc:spChg>
        <pc:spChg chg="mod">
          <ac:chgData name="Fiacchi, Margaret (OCFS)" userId="S::margaret.fiacchi@ocfs.ny.gov::e6ca7f4c-c590-4beb-aff4-8939dfc81eba" providerId="AD" clId="Web-{D7CA96FC-266A-F301-7CFE-E6CA090F442B}" dt="2023-04-24T19:38:52.191" v="107" actId="1076"/>
          <ac:spMkLst>
            <pc:docMk/>
            <pc:sldMk cId="1501375586" sldId="856"/>
            <ac:spMk id="13" creationId="{C988FB14-F08C-468C-9618-B52CCD7F7ECA}"/>
          </ac:spMkLst>
        </pc:spChg>
        <pc:spChg chg="mod">
          <ac:chgData name="Fiacchi, Margaret (OCFS)" userId="S::margaret.fiacchi@ocfs.ny.gov::e6ca7f4c-c590-4beb-aff4-8939dfc81eba" providerId="AD" clId="Web-{D7CA96FC-266A-F301-7CFE-E6CA090F442B}" dt="2023-04-24T19:34:14.781" v="65" actId="1076"/>
          <ac:spMkLst>
            <pc:docMk/>
            <pc:sldMk cId="1501375586" sldId="856"/>
            <ac:spMk id="14" creationId="{22BD6D4A-8793-4F9F-AFF0-AC9339757FA2}"/>
          </ac:spMkLst>
        </pc:spChg>
        <pc:spChg chg="mod">
          <ac:chgData name="Fiacchi, Margaret (OCFS)" userId="S::margaret.fiacchi@ocfs.ny.gov::e6ca7f4c-c590-4beb-aff4-8939dfc81eba" providerId="AD" clId="Web-{D7CA96FC-266A-F301-7CFE-E6CA090F442B}" dt="2023-04-24T19:34:41.672" v="74" actId="1076"/>
          <ac:spMkLst>
            <pc:docMk/>
            <pc:sldMk cId="1501375586" sldId="856"/>
            <ac:spMk id="15" creationId="{743C7051-329D-4FA2-B842-D94A2E13FF90}"/>
          </ac:spMkLst>
        </pc:spChg>
        <pc:spChg chg="mod">
          <ac:chgData name="Fiacchi, Margaret (OCFS)" userId="S::margaret.fiacchi@ocfs.ny.gov::e6ca7f4c-c590-4beb-aff4-8939dfc81eba" providerId="AD" clId="Web-{D7CA96FC-266A-F301-7CFE-E6CA090F442B}" dt="2023-04-24T19:38:32.409" v="98" actId="1076"/>
          <ac:spMkLst>
            <pc:docMk/>
            <pc:sldMk cId="1501375586" sldId="856"/>
            <ac:spMk id="16" creationId="{3341EC8F-F524-482E-86CD-CF46C4041E39}"/>
          </ac:spMkLst>
        </pc:spChg>
        <pc:spChg chg="mod">
          <ac:chgData name="Fiacchi, Margaret (OCFS)" userId="S::margaret.fiacchi@ocfs.ny.gov::e6ca7f4c-c590-4beb-aff4-8939dfc81eba" providerId="AD" clId="Web-{D7CA96FC-266A-F301-7CFE-E6CA090F442B}" dt="2023-04-24T19:38:47.034" v="105" actId="1076"/>
          <ac:spMkLst>
            <pc:docMk/>
            <pc:sldMk cId="1501375586" sldId="856"/>
            <ac:spMk id="17" creationId="{DB32F18E-FB45-4FC9-9BE6-E5F702D03797}"/>
          </ac:spMkLst>
        </pc:spChg>
        <pc:spChg chg="mod">
          <ac:chgData name="Fiacchi, Margaret (OCFS)" userId="S::margaret.fiacchi@ocfs.ny.gov::e6ca7f4c-c590-4beb-aff4-8939dfc81eba" providerId="AD" clId="Web-{D7CA96FC-266A-F301-7CFE-E6CA090F442B}" dt="2023-04-24T19:38:34.894" v="99" actId="1076"/>
          <ac:spMkLst>
            <pc:docMk/>
            <pc:sldMk cId="1501375586" sldId="856"/>
            <ac:spMk id="18" creationId="{CBBE43CB-2032-4F68-8C69-B412CEAA90A6}"/>
          </ac:spMkLst>
        </pc:spChg>
        <pc:spChg chg="mod">
          <ac:chgData name="Fiacchi, Margaret (OCFS)" userId="S::margaret.fiacchi@ocfs.ny.gov::e6ca7f4c-c590-4beb-aff4-8939dfc81eba" providerId="AD" clId="Web-{D7CA96FC-266A-F301-7CFE-E6CA090F442B}" dt="2023-04-24T19:38:45.128" v="104" actId="14100"/>
          <ac:spMkLst>
            <pc:docMk/>
            <pc:sldMk cId="1501375586" sldId="856"/>
            <ac:spMk id="19" creationId="{FB78286A-C871-4405-B1CE-571E900391A9}"/>
          </ac:spMkLst>
        </pc:spChg>
        <pc:spChg chg="mod">
          <ac:chgData name="Fiacchi, Margaret (OCFS)" userId="S::margaret.fiacchi@ocfs.ny.gov::e6ca7f4c-c590-4beb-aff4-8939dfc81eba" providerId="AD" clId="Web-{D7CA96FC-266A-F301-7CFE-E6CA090F442B}" dt="2023-04-24T19:38:40.238" v="102" actId="1076"/>
          <ac:spMkLst>
            <pc:docMk/>
            <pc:sldMk cId="1501375586" sldId="856"/>
            <ac:spMk id="20" creationId="{120A849C-BAC6-4B26-A609-BF442119031A}"/>
          </ac:spMkLst>
        </pc:spChg>
        <pc:spChg chg="mod">
          <ac:chgData name="Fiacchi, Margaret (OCFS)" userId="S::margaret.fiacchi@ocfs.ny.gov::e6ca7f4c-c590-4beb-aff4-8939dfc81eba" providerId="AD" clId="Web-{D7CA96FC-266A-F301-7CFE-E6CA090F442B}" dt="2023-04-24T19:38:42.613" v="103" actId="1076"/>
          <ac:spMkLst>
            <pc:docMk/>
            <pc:sldMk cId="1501375586" sldId="856"/>
            <ac:spMk id="21" creationId="{848F7DC9-8127-49E3-847A-1131DFD8E58B}"/>
          </ac:spMkLst>
        </pc:spChg>
        <pc:spChg chg="mod">
          <ac:chgData name="Fiacchi, Margaret (OCFS)" userId="S::margaret.fiacchi@ocfs.ny.gov::e6ca7f4c-c590-4beb-aff4-8939dfc81eba" providerId="AD" clId="Web-{D7CA96FC-266A-F301-7CFE-E6CA090F442B}" dt="2023-04-24T19:34:12.578" v="64" actId="1076"/>
          <ac:spMkLst>
            <pc:docMk/>
            <pc:sldMk cId="1501375586" sldId="856"/>
            <ac:spMk id="22" creationId="{C4DD2C82-4F81-4F16-8DCD-63BB1D420DD7}"/>
          </ac:spMkLst>
        </pc:spChg>
        <pc:spChg chg="mod">
          <ac:chgData name="Fiacchi, Margaret (OCFS)" userId="S::margaret.fiacchi@ocfs.ny.gov::e6ca7f4c-c590-4beb-aff4-8939dfc81eba" providerId="AD" clId="Web-{D7CA96FC-266A-F301-7CFE-E6CA090F442B}" dt="2023-04-24T19:39:08.003" v="108" actId="1076"/>
          <ac:spMkLst>
            <pc:docMk/>
            <pc:sldMk cId="1501375586" sldId="856"/>
            <ac:spMk id="23" creationId="{0A33DBD5-1A21-4772-B291-F846518E5075}"/>
          </ac:spMkLst>
        </pc:spChg>
        <pc:spChg chg="mod">
          <ac:chgData name="Fiacchi, Margaret (OCFS)" userId="S::margaret.fiacchi@ocfs.ny.gov::e6ca7f4c-c590-4beb-aff4-8939dfc81eba" providerId="AD" clId="Web-{D7CA96FC-266A-F301-7CFE-E6CA090F442B}" dt="2023-04-24T19:38:36.659" v="100" actId="1076"/>
          <ac:spMkLst>
            <pc:docMk/>
            <pc:sldMk cId="1501375586" sldId="856"/>
            <ac:spMk id="24" creationId="{18235FDD-BEFF-44DA-8DFD-B667F0BEF342}"/>
          </ac:spMkLst>
        </pc:spChg>
        <pc:spChg chg="mod">
          <ac:chgData name="Fiacchi, Margaret (OCFS)" userId="S::margaret.fiacchi@ocfs.ny.gov::e6ca7f4c-c590-4beb-aff4-8939dfc81eba" providerId="AD" clId="Web-{D7CA96FC-266A-F301-7CFE-E6CA090F442B}" dt="2023-04-24T19:34:48.672" v="76" actId="1076"/>
          <ac:spMkLst>
            <pc:docMk/>
            <pc:sldMk cId="1501375586" sldId="856"/>
            <ac:spMk id="25" creationId="{8963BFF6-2AAA-46BC-850C-66620C7DB135}"/>
          </ac:spMkLst>
        </pc:spChg>
        <pc:grpChg chg="add mod">
          <ac:chgData name="Fiacchi, Margaret (OCFS)" userId="S::margaret.fiacchi@ocfs.ny.gov::e6ca7f4c-c590-4beb-aff4-8939dfc81eba" providerId="AD" clId="Web-{D7CA96FC-266A-F301-7CFE-E6CA090F442B}" dt="2023-04-24T19:38:29.034" v="97" actId="1076"/>
          <ac:grpSpMkLst>
            <pc:docMk/>
            <pc:sldMk cId="1501375586" sldId="856"/>
            <ac:grpSpMk id="2" creationId="{24B34485-C68C-5203-0BF1-1AB04DE04A42}"/>
          </ac:grpSpMkLst>
        </pc:grpChg>
        <pc:grpChg chg="del mod">
          <ac:chgData name="Fiacchi, Margaret (OCFS)" userId="S::margaret.fiacchi@ocfs.ny.gov::e6ca7f4c-c590-4beb-aff4-8939dfc81eba" providerId="AD" clId="Web-{D7CA96FC-266A-F301-7CFE-E6CA090F442B}" dt="2023-04-24T19:34:05.687" v="62"/>
          <ac:grpSpMkLst>
            <pc:docMk/>
            <pc:sldMk cId="1501375586" sldId="856"/>
            <ac:grpSpMk id="5" creationId="{7A1689DB-ABE6-49D9-9100-C7E8E25EC6D2}"/>
          </ac:grpSpMkLst>
        </pc:grpChg>
      </pc:sldChg>
      <pc:sldChg chg="addSp delSp modSp">
        <pc:chgData name="Fiacchi, Margaret (OCFS)" userId="S::margaret.fiacchi@ocfs.ny.gov::e6ca7f4c-c590-4beb-aff4-8939dfc81eba" providerId="AD" clId="Web-{D7CA96FC-266A-F301-7CFE-E6CA090F442B}" dt="2023-04-24T19:36:36.330" v="86"/>
        <pc:sldMkLst>
          <pc:docMk/>
          <pc:sldMk cId="972258371" sldId="857"/>
        </pc:sldMkLst>
        <pc:spChg chg="mod">
          <ac:chgData name="Fiacchi, Margaret (OCFS)" userId="S::margaret.fiacchi@ocfs.ny.gov::e6ca7f4c-c590-4beb-aff4-8939dfc81eba" providerId="AD" clId="Web-{D7CA96FC-266A-F301-7CFE-E6CA090F442B}" dt="2023-04-24T19:36:25.251" v="85" actId="20577"/>
          <ac:spMkLst>
            <pc:docMk/>
            <pc:sldMk cId="972258371" sldId="857"/>
            <ac:spMk id="10" creationId="{C22AE641-7C03-30EC-4E4C-2C3C0C80D64B}"/>
          </ac:spMkLst>
        </pc:spChg>
        <pc:spChg chg="add">
          <ac:chgData name="Fiacchi, Margaret (OCFS)" userId="S::margaret.fiacchi@ocfs.ny.gov::e6ca7f4c-c590-4beb-aff4-8939dfc81eba" providerId="AD" clId="Web-{D7CA96FC-266A-F301-7CFE-E6CA090F442B}" dt="2023-04-24T19:36:12.939" v="84"/>
          <ac:spMkLst>
            <pc:docMk/>
            <pc:sldMk cId="972258371" sldId="857"/>
            <ac:spMk id="13" creationId="{CDE983E0-EA08-49A4-B793-34B46B18D248}"/>
          </ac:spMkLst>
        </pc:spChg>
        <pc:spChg chg="add">
          <ac:chgData name="Fiacchi, Margaret (OCFS)" userId="S::margaret.fiacchi@ocfs.ny.gov::e6ca7f4c-c590-4beb-aff4-8939dfc81eba" providerId="AD" clId="Web-{D7CA96FC-266A-F301-7CFE-E6CA090F442B}" dt="2023-04-24T19:36:12.939" v="84"/>
          <ac:spMkLst>
            <pc:docMk/>
            <pc:sldMk cId="972258371" sldId="857"/>
            <ac:spMk id="14" creationId="{04FA06AD-9F0C-4A8A-CE0F-819601D5C659}"/>
          </ac:spMkLst>
        </pc:spChg>
        <pc:grpChg chg="add del">
          <ac:chgData name="Fiacchi, Margaret (OCFS)" userId="S::margaret.fiacchi@ocfs.ny.gov::e6ca7f4c-c590-4beb-aff4-8939dfc81eba" providerId="AD" clId="Web-{D7CA96FC-266A-F301-7CFE-E6CA090F442B}" dt="2023-04-24T19:36:36.330" v="86"/>
          <ac:grpSpMkLst>
            <pc:docMk/>
            <pc:sldMk cId="972258371" sldId="857"/>
            <ac:grpSpMk id="12" creationId="{24B34485-C68C-5203-0BF1-1AB04DE04A42}"/>
          </ac:grpSpMkLst>
        </pc:grpChg>
      </pc:sldChg>
    </pc:docChg>
  </pc:docChgLst>
  <pc:docChgLst>
    <pc:chgData name="Margaret Fiacchi" userId="e6ca7f4c-c590-4beb-aff4-8939dfc81eba" providerId="ADAL" clId="{87572E4A-5B41-4407-9D30-786A211CA54E}"/>
    <pc:docChg chg="undo redo custSel addSld delSld modSld modMainMaster">
      <pc:chgData name="Margaret Fiacchi" userId="e6ca7f4c-c590-4beb-aff4-8939dfc81eba" providerId="ADAL" clId="{87572E4A-5B41-4407-9D30-786A211CA54E}" dt="2023-04-24T19:22:08.075" v="1078" actId="20577"/>
      <pc:docMkLst>
        <pc:docMk/>
      </pc:docMkLst>
      <pc:sldChg chg="modSp add del mod modTransition modNotesTx">
        <pc:chgData name="Margaret Fiacchi" userId="e6ca7f4c-c590-4beb-aff4-8939dfc81eba" providerId="ADAL" clId="{87572E4A-5B41-4407-9D30-786A211CA54E}" dt="2023-04-24T18:15:18.350" v="1039"/>
        <pc:sldMkLst>
          <pc:docMk/>
          <pc:sldMk cId="4124712055" sldId="297"/>
        </pc:sldMkLst>
        <pc:spChg chg="mod">
          <ac:chgData name="Margaret Fiacchi" userId="e6ca7f4c-c590-4beb-aff4-8939dfc81eba" providerId="ADAL" clId="{87572E4A-5B41-4407-9D30-786A211CA54E}" dt="2023-04-24T17:47:09.816" v="461" actId="1076"/>
          <ac:spMkLst>
            <pc:docMk/>
            <pc:sldMk cId="4124712055" sldId="297"/>
            <ac:spMk id="11" creationId="{EC1CFDBF-8812-4A7D-888B-86C1183ECFB5}"/>
          </ac:spMkLst>
        </pc:spChg>
        <pc:spChg chg="mod">
          <ac:chgData name="Margaret Fiacchi" userId="e6ca7f4c-c590-4beb-aff4-8939dfc81eba" providerId="ADAL" clId="{87572E4A-5B41-4407-9D30-786A211CA54E}" dt="2023-04-24T17:47:11.008" v="462" actId="1076"/>
          <ac:spMkLst>
            <pc:docMk/>
            <pc:sldMk cId="4124712055" sldId="297"/>
            <ac:spMk id="12" creationId="{127FFD6C-9AA7-44DB-9EF6-0EA53B1B4F40}"/>
          </ac:spMkLst>
        </pc:spChg>
        <pc:spChg chg="mod">
          <ac:chgData name="Margaret Fiacchi" userId="e6ca7f4c-c590-4beb-aff4-8939dfc81eba" providerId="ADAL" clId="{87572E4A-5B41-4407-9D30-786A211CA54E}" dt="2023-04-24T17:47:11.583" v="463" actId="1076"/>
          <ac:spMkLst>
            <pc:docMk/>
            <pc:sldMk cId="4124712055" sldId="297"/>
            <ac:spMk id="13" creationId="{49E00270-AAEE-4159-B296-374DECA70561}"/>
          </ac:spMkLst>
        </pc:spChg>
      </pc:sldChg>
      <pc:sldChg chg="modTransition modNotesTx">
        <pc:chgData name="Margaret Fiacchi" userId="e6ca7f4c-c590-4beb-aff4-8939dfc81eba" providerId="ADAL" clId="{87572E4A-5B41-4407-9D30-786A211CA54E}" dt="2023-04-24T19:22:08.075" v="1078" actId="20577"/>
        <pc:sldMkLst>
          <pc:docMk/>
          <pc:sldMk cId="3206351159" sldId="393"/>
        </pc:sldMkLst>
      </pc:sldChg>
      <pc:sldChg chg="modTransition">
        <pc:chgData name="Margaret Fiacchi" userId="e6ca7f4c-c590-4beb-aff4-8939dfc81eba" providerId="ADAL" clId="{87572E4A-5B41-4407-9D30-786A211CA54E}" dt="2023-04-24T18:15:18.350" v="1039"/>
        <pc:sldMkLst>
          <pc:docMk/>
          <pc:sldMk cId="2282448426" sldId="680"/>
        </pc:sldMkLst>
      </pc:sldChg>
      <pc:sldChg chg="modSp mod modTransition modNotesTx">
        <pc:chgData name="Margaret Fiacchi" userId="e6ca7f4c-c590-4beb-aff4-8939dfc81eba" providerId="ADAL" clId="{87572E4A-5B41-4407-9D30-786A211CA54E}" dt="2023-04-24T18:15:18.350" v="1039"/>
        <pc:sldMkLst>
          <pc:docMk/>
          <pc:sldMk cId="4292254772" sldId="681"/>
        </pc:sldMkLst>
        <pc:spChg chg="mod">
          <ac:chgData name="Margaret Fiacchi" userId="e6ca7f4c-c590-4beb-aff4-8939dfc81eba" providerId="ADAL" clId="{87572E4A-5B41-4407-9D30-786A211CA54E}" dt="2023-04-24T17:47:04.522" v="459" actId="20577"/>
          <ac:spMkLst>
            <pc:docMk/>
            <pc:sldMk cId="4292254772" sldId="681"/>
            <ac:spMk id="4" creationId="{9208780D-C3C5-7C0B-9FC2-C2794A00F2AE}"/>
          </ac:spMkLst>
        </pc:spChg>
      </pc:sldChg>
      <pc:sldChg chg="addSp delSp modSp mod modTransition modAnim delCm modCm">
        <pc:chgData name="Margaret Fiacchi" userId="e6ca7f4c-c590-4beb-aff4-8939dfc81eba" providerId="ADAL" clId="{87572E4A-5B41-4407-9D30-786A211CA54E}" dt="2023-04-24T18:15:18.350" v="1039"/>
        <pc:sldMkLst>
          <pc:docMk/>
          <pc:sldMk cId="981459389" sldId="682"/>
        </pc:sldMkLst>
        <pc:spChg chg="add del mod">
          <ac:chgData name="Margaret Fiacchi" userId="e6ca7f4c-c590-4beb-aff4-8939dfc81eba" providerId="ADAL" clId="{87572E4A-5B41-4407-9D30-786A211CA54E}" dt="2023-04-24T17:33:03.234" v="201" actId="478"/>
          <ac:spMkLst>
            <pc:docMk/>
            <pc:sldMk cId="981459389" sldId="682"/>
            <ac:spMk id="4" creationId="{AF63021A-CE70-4DD1-942D-83BEBDF57781}"/>
          </ac:spMkLst>
        </pc:spChg>
        <pc:spChg chg="add mod">
          <ac:chgData name="Margaret Fiacchi" userId="e6ca7f4c-c590-4beb-aff4-8939dfc81eba" providerId="ADAL" clId="{87572E4A-5B41-4407-9D30-786A211CA54E}" dt="2023-04-24T17:35:19.868" v="311" actId="1076"/>
          <ac:spMkLst>
            <pc:docMk/>
            <pc:sldMk cId="981459389" sldId="682"/>
            <ac:spMk id="6" creationId="{4082EFD4-EAC3-49A8-BFDC-C7DB7CAE868F}"/>
          </ac:spMkLst>
        </pc:spChg>
        <pc:spChg chg="add mod">
          <ac:chgData name="Margaret Fiacchi" userId="e6ca7f4c-c590-4beb-aff4-8939dfc81eba" providerId="ADAL" clId="{87572E4A-5B41-4407-9D30-786A211CA54E}" dt="2023-04-24T17:35:01.982" v="309" actId="207"/>
          <ac:spMkLst>
            <pc:docMk/>
            <pc:sldMk cId="981459389" sldId="682"/>
            <ac:spMk id="7" creationId="{0889CB51-E1C3-412E-9EB6-73843B0690EB}"/>
          </ac:spMkLst>
        </pc:spChg>
        <pc:spChg chg="add mod">
          <ac:chgData name="Margaret Fiacchi" userId="e6ca7f4c-c590-4beb-aff4-8939dfc81eba" providerId="ADAL" clId="{87572E4A-5B41-4407-9D30-786A211CA54E}" dt="2023-04-24T17:35:24.788" v="312" actId="1076"/>
          <ac:spMkLst>
            <pc:docMk/>
            <pc:sldMk cId="981459389" sldId="682"/>
            <ac:spMk id="8" creationId="{FBAC294A-2274-4C7F-8328-AB89AAD17DA2}"/>
          </ac:spMkLst>
        </pc:spChg>
        <pc:spChg chg="add mod">
          <ac:chgData name="Margaret Fiacchi" userId="e6ca7f4c-c590-4beb-aff4-8939dfc81eba" providerId="ADAL" clId="{87572E4A-5B41-4407-9D30-786A211CA54E}" dt="2023-04-24T17:37:23.554" v="326" actId="208"/>
          <ac:spMkLst>
            <pc:docMk/>
            <pc:sldMk cId="981459389" sldId="682"/>
            <ac:spMk id="11" creationId="{BF4AC003-3405-4BB3-9D07-9E1791A566DF}"/>
          </ac:spMkLst>
        </pc:spChg>
        <pc:spChg chg="add del">
          <ac:chgData name="Margaret Fiacchi" userId="e6ca7f4c-c590-4beb-aff4-8939dfc81eba" providerId="ADAL" clId="{87572E4A-5B41-4407-9D30-786A211CA54E}" dt="2023-04-24T17:36:55.264" v="322" actId="478"/>
          <ac:spMkLst>
            <pc:docMk/>
            <pc:sldMk cId="981459389" sldId="682"/>
            <ac:spMk id="12" creationId="{96567AB4-A7CE-4DD9-9C3E-2669BA62E228}"/>
          </ac:spMkLst>
        </pc:spChg>
        <pc:spChg chg="add mod">
          <ac:chgData name="Margaret Fiacchi" userId="e6ca7f4c-c590-4beb-aff4-8939dfc81eba" providerId="ADAL" clId="{87572E4A-5B41-4407-9D30-786A211CA54E}" dt="2023-04-24T17:38:35.737" v="342" actId="20577"/>
          <ac:spMkLst>
            <pc:docMk/>
            <pc:sldMk cId="981459389" sldId="682"/>
            <ac:spMk id="13" creationId="{2136502A-6FC6-48B9-8894-92DA937E6E40}"/>
          </ac:spMkLst>
        </pc:spChg>
        <pc:spChg chg="add mod">
          <ac:chgData name="Margaret Fiacchi" userId="e6ca7f4c-c590-4beb-aff4-8939dfc81eba" providerId="ADAL" clId="{87572E4A-5B41-4407-9D30-786A211CA54E}" dt="2023-04-24T17:40:13.592" v="360" actId="208"/>
          <ac:spMkLst>
            <pc:docMk/>
            <pc:sldMk cId="981459389" sldId="682"/>
            <ac:spMk id="14" creationId="{8A8D9226-8908-4537-8221-4F0240EA1607}"/>
          </ac:spMkLst>
        </pc:spChg>
        <pc:spChg chg="add mod">
          <ac:chgData name="Margaret Fiacchi" userId="e6ca7f4c-c590-4beb-aff4-8939dfc81eba" providerId="ADAL" clId="{87572E4A-5B41-4407-9D30-786A211CA54E}" dt="2023-04-24T17:40:44.704" v="363" actId="14100"/>
          <ac:spMkLst>
            <pc:docMk/>
            <pc:sldMk cId="981459389" sldId="682"/>
            <ac:spMk id="16" creationId="{16007417-F40C-4111-B7B6-7009138901A8}"/>
          </ac:spMkLst>
        </pc:spChg>
        <pc:graphicFrameChg chg="del mod modGraphic">
          <ac:chgData name="Margaret Fiacchi" userId="e6ca7f4c-c590-4beb-aff4-8939dfc81eba" providerId="ADAL" clId="{87572E4A-5B41-4407-9D30-786A211CA54E}" dt="2023-04-24T17:36:33.373" v="314" actId="478"/>
          <ac:graphicFrameMkLst>
            <pc:docMk/>
            <pc:sldMk cId="981459389" sldId="682"/>
            <ac:graphicFrameMk id="400" creationId="{E59490C7-A6CB-4ACA-2DE9-FB657A3B41D1}"/>
          </ac:graphicFrameMkLst>
        </pc:graphicFrameChg>
        <pc:picChg chg="add mod">
          <ac:chgData name="Margaret Fiacchi" userId="e6ca7f4c-c590-4beb-aff4-8939dfc81eba" providerId="ADAL" clId="{87572E4A-5B41-4407-9D30-786A211CA54E}" dt="2023-04-24T17:36:47.324" v="320" actId="1076"/>
          <ac:picMkLst>
            <pc:docMk/>
            <pc:sldMk cId="981459389" sldId="682"/>
            <ac:picMk id="9" creationId="{7F95B615-65CE-4A8B-B276-C937FB200738}"/>
          </ac:picMkLst>
        </pc:picChg>
      </pc:sldChg>
      <pc:sldChg chg="modTransition">
        <pc:chgData name="Margaret Fiacchi" userId="e6ca7f4c-c590-4beb-aff4-8939dfc81eba" providerId="ADAL" clId="{87572E4A-5B41-4407-9D30-786A211CA54E}" dt="2023-04-24T18:15:18.350" v="1039"/>
        <pc:sldMkLst>
          <pc:docMk/>
          <pc:sldMk cId="106761029" sldId="683"/>
        </pc:sldMkLst>
      </pc:sldChg>
      <pc:sldChg chg="modTransition">
        <pc:chgData name="Margaret Fiacchi" userId="e6ca7f4c-c590-4beb-aff4-8939dfc81eba" providerId="ADAL" clId="{87572E4A-5B41-4407-9D30-786A211CA54E}" dt="2023-04-24T18:15:18.350" v="1039"/>
        <pc:sldMkLst>
          <pc:docMk/>
          <pc:sldMk cId="155978913" sldId="843"/>
        </pc:sldMkLst>
      </pc:sldChg>
      <pc:sldChg chg="modTransition">
        <pc:chgData name="Margaret Fiacchi" userId="e6ca7f4c-c590-4beb-aff4-8939dfc81eba" providerId="ADAL" clId="{87572E4A-5B41-4407-9D30-786A211CA54E}" dt="2023-04-24T18:15:18.350" v="1039"/>
        <pc:sldMkLst>
          <pc:docMk/>
          <pc:sldMk cId="3032642823" sldId="844"/>
        </pc:sldMkLst>
      </pc:sldChg>
      <pc:sldChg chg="modTransition">
        <pc:chgData name="Margaret Fiacchi" userId="e6ca7f4c-c590-4beb-aff4-8939dfc81eba" providerId="ADAL" clId="{87572E4A-5B41-4407-9D30-786A211CA54E}" dt="2023-04-24T18:15:18.350" v="1039"/>
        <pc:sldMkLst>
          <pc:docMk/>
          <pc:sldMk cId="280518376" sldId="845"/>
        </pc:sldMkLst>
      </pc:sldChg>
      <pc:sldChg chg="modTransition">
        <pc:chgData name="Margaret Fiacchi" userId="e6ca7f4c-c590-4beb-aff4-8939dfc81eba" providerId="ADAL" clId="{87572E4A-5B41-4407-9D30-786A211CA54E}" dt="2023-04-24T18:15:18.350" v="1039"/>
        <pc:sldMkLst>
          <pc:docMk/>
          <pc:sldMk cId="2728115961" sldId="846"/>
        </pc:sldMkLst>
      </pc:sldChg>
      <pc:sldChg chg="modTransition">
        <pc:chgData name="Margaret Fiacchi" userId="e6ca7f4c-c590-4beb-aff4-8939dfc81eba" providerId="ADAL" clId="{87572E4A-5B41-4407-9D30-786A211CA54E}" dt="2023-04-24T18:15:18.350" v="1039"/>
        <pc:sldMkLst>
          <pc:docMk/>
          <pc:sldMk cId="1537416377" sldId="847"/>
        </pc:sldMkLst>
      </pc:sldChg>
      <pc:sldChg chg="modTransition">
        <pc:chgData name="Margaret Fiacchi" userId="e6ca7f4c-c590-4beb-aff4-8939dfc81eba" providerId="ADAL" clId="{87572E4A-5B41-4407-9D30-786A211CA54E}" dt="2023-04-24T18:15:18.350" v="1039"/>
        <pc:sldMkLst>
          <pc:docMk/>
          <pc:sldMk cId="1827419749" sldId="848"/>
        </pc:sldMkLst>
      </pc:sldChg>
      <pc:sldChg chg="modTransition modAnim">
        <pc:chgData name="Margaret Fiacchi" userId="e6ca7f4c-c590-4beb-aff4-8939dfc81eba" providerId="ADAL" clId="{87572E4A-5B41-4407-9D30-786A211CA54E}" dt="2023-04-24T18:15:18.350" v="1039"/>
        <pc:sldMkLst>
          <pc:docMk/>
          <pc:sldMk cId="451435489" sldId="849"/>
        </pc:sldMkLst>
      </pc:sldChg>
      <pc:sldChg chg="modTransition">
        <pc:chgData name="Margaret Fiacchi" userId="e6ca7f4c-c590-4beb-aff4-8939dfc81eba" providerId="ADAL" clId="{87572E4A-5B41-4407-9D30-786A211CA54E}" dt="2023-04-24T18:15:18.350" v="1039"/>
        <pc:sldMkLst>
          <pc:docMk/>
          <pc:sldMk cId="1490604626" sldId="850"/>
        </pc:sldMkLst>
      </pc:sldChg>
      <pc:sldChg chg="modTransition">
        <pc:chgData name="Margaret Fiacchi" userId="e6ca7f4c-c590-4beb-aff4-8939dfc81eba" providerId="ADAL" clId="{87572E4A-5B41-4407-9D30-786A211CA54E}" dt="2023-04-24T18:15:18.350" v="1039"/>
        <pc:sldMkLst>
          <pc:docMk/>
          <pc:sldMk cId="1755609424" sldId="851"/>
        </pc:sldMkLst>
      </pc:sldChg>
      <pc:sldChg chg="modTransition">
        <pc:chgData name="Margaret Fiacchi" userId="e6ca7f4c-c590-4beb-aff4-8939dfc81eba" providerId="ADAL" clId="{87572E4A-5B41-4407-9D30-786A211CA54E}" dt="2023-04-24T18:15:18.350" v="1039"/>
        <pc:sldMkLst>
          <pc:docMk/>
          <pc:sldMk cId="4094069882" sldId="852"/>
        </pc:sldMkLst>
      </pc:sldChg>
      <pc:sldChg chg="modTransition">
        <pc:chgData name="Margaret Fiacchi" userId="e6ca7f4c-c590-4beb-aff4-8939dfc81eba" providerId="ADAL" clId="{87572E4A-5B41-4407-9D30-786A211CA54E}" dt="2023-04-24T18:15:18.350" v="1039"/>
        <pc:sldMkLst>
          <pc:docMk/>
          <pc:sldMk cId="3001896285" sldId="853"/>
        </pc:sldMkLst>
      </pc:sldChg>
      <pc:sldChg chg="addSp modSp mod modTransition modAnim">
        <pc:chgData name="Margaret Fiacchi" userId="e6ca7f4c-c590-4beb-aff4-8939dfc81eba" providerId="ADAL" clId="{87572E4A-5B41-4407-9D30-786A211CA54E}" dt="2023-04-24T18:18:29.434" v="1057" actId="207"/>
        <pc:sldMkLst>
          <pc:docMk/>
          <pc:sldMk cId="1927951884" sldId="854"/>
        </pc:sldMkLst>
        <pc:spChg chg="add mod">
          <ac:chgData name="Margaret Fiacchi" userId="e6ca7f4c-c590-4beb-aff4-8939dfc81eba" providerId="ADAL" clId="{87572E4A-5B41-4407-9D30-786A211CA54E}" dt="2023-04-24T18:18:29.434" v="1057" actId="207"/>
          <ac:spMkLst>
            <pc:docMk/>
            <pc:sldMk cId="1927951884" sldId="854"/>
            <ac:spMk id="12" creationId="{792FBB8D-0839-4AC2-8C8C-F5BA31EC1461}"/>
          </ac:spMkLst>
        </pc:spChg>
      </pc:sldChg>
      <pc:sldChg chg="modSp add mod modTransition">
        <pc:chgData name="Margaret Fiacchi" userId="e6ca7f4c-c590-4beb-aff4-8939dfc81eba" providerId="ADAL" clId="{87572E4A-5B41-4407-9D30-786A211CA54E}" dt="2023-04-24T18:15:18.350" v="1039"/>
        <pc:sldMkLst>
          <pc:docMk/>
          <pc:sldMk cId="105176371" sldId="855"/>
        </pc:sldMkLst>
        <pc:spChg chg="mod">
          <ac:chgData name="Margaret Fiacchi" userId="e6ca7f4c-c590-4beb-aff4-8939dfc81eba" providerId="ADAL" clId="{87572E4A-5B41-4407-9D30-786A211CA54E}" dt="2023-04-24T17:51:52.480" v="584" actId="20577"/>
          <ac:spMkLst>
            <pc:docMk/>
            <pc:sldMk cId="105176371" sldId="855"/>
            <ac:spMk id="7" creationId="{2AB749A3-A1E2-42C9-B6FF-39A21F918068}"/>
          </ac:spMkLst>
        </pc:spChg>
      </pc:sldChg>
      <pc:sldChg chg="modSp new del mod">
        <pc:chgData name="Margaret Fiacchi" userId="e6ca7f4c-c590-4beb-aff4-8939dfc81eba" providerId="ADAL" clId="{87572E4A-5B41-4407-9D30-786A211CA54E}" dt="2023-04-24T17:51:34.278" v="562" actId="47"/>
        <pc:sldMkLst>
          <pc:docMk/>
          <pc:sldMk cId="3106874307" sldId="855"/>
        </pc:sldMkLst>
        <pc:spChg chg="mod">
          <ac:chgData name="Margaret Fiacchi" userId="e6ca7f4c-c590-4beb-aff4-8939dfc81eba" providerId="ADAL" clId="{87572E4A-5B41-4407-9D30-786A211CA54E}" dt="2023-04-24T17:51:24.484" v="561" actId="20577"/>
          <ac:spMkLst>
            <pc:docMk/>
            <pc:sldMk cId="3106874307" sldId="855"/>
            <ac:spMk id="3" creationId="{3B7DCEA4-D473-4950-A525-079487B2F8A3}"/>
          </ac:spMkLst>
        </pc:spChg>
      </pc:sldChg>
      <pc:sldChg chg="addSp delSp modSp add del mod modTransition delAnim modAnim modNotesTx">
        <pc:chgData name="Margaret Fiacchi" userId="e6ca7f4c-c590-4beb-aff4-8939dfc81eba" providerId="ADAL" clId="{87572E4A-5B41-4407-9D30-786A211CA54E}" dt="2023-04-24T18:19:15.891" v="1070"/>
        <pc:sldMkLst>
          <pc:docMk/>
          <pc:sldMk cId="1501375586" sldId="856"/>
        </pc:sldMkLst>
        <pc:spChg chg="del mod">
          <ac:chgData name="Margaret Fiacchi" userId="e6ca7f4c-c590-4beb-aff4-8939dfc81eba" providerId="ADAL" clId="{87572E4A-5B41-4407-9D30-786A211CA54E}" dt="2023-04-24T17:52:55.899" v="588" actId="478"/>
          <ac:spMkLst>
            <pc:docMk/>
            <pc:sldMk cId="1501375586" sldId="856"/>
            <ac:spMk id="2" creationId="{73FB347B-4860-487B-A541-7C587A30ADA0}"/>
          </ac:spMkLst>
        </pc:spChg>
        <pc:spChg chg="del mod">
          <ac:chgData name="Margaret Fiacchi" userId="e6ca7f4c-c590-4beb-aff4-8939dfc81eba" providerId="ADAL" clId="{87572E4A-5B41-4407-9D30-786A211CA54E}" dt="2023-04-24T17:55:08.769" v="633" actId="478"/>
          <ac:spMkLst>
            <pc:docMk/>
            <pc:sldMk cId="1501375586" sldId="856"/>
            <ac:spMk id="3" creationId="{113C5145-F4AE-4035-A698-EEFA7384510D}"/>
          </ac:spMkLst>
        </pc:spChg>
        <pc:spChg chg="del mod">
          <ac:chgData name="Margaret Fiacchi" userId="e6ca7f4c-c590-4beb-aff4-8939dfc81eba" providerId="ADAL" clId="{87572E4A-5B41-4407-9D30-786A211CA54E}" dt="2023-04-24T18:04:44.110" v="1015" actId="478"/>
          <ac:spMkLst>
            <pc:docMk/>
            <pc:sldMk cId="1501375586" sldId="856"/>
            <ac:spMk id="6" creationId="{E5B86277-86F2-4827-B973-EBB85AE77C84}"/>
          </ac:spMkLst>
        </pc:spChg>
        <pc:spChg chg="mod">
          <ac:chgData name="Margaret Fiacchi" userId="e6ca7f4c-c590-4beb-aff4-8939dfc81eba" providerId="ADAL" clId="{87572E4A-5B41-4407-9D30-786A211CA54E}" dt="2023-04-24T18:06:17.793" v="1030" actId="1076"/>
          <ac:spMkLst>
            <pc:docMk/>
            <pc:sldMk cId="1501375586" sldId="856"/>
            <ac:spMk id="7" creationId="{47E713D4-5A75-49CC-B858-AAA388855A58}"/>
          </ac:spMkLst>
        </pc:spChg>
        <pc:spChg chg="del mod">
          <ac:chgData name="Margaret Fiacchi" userId="e6ca7f4c-c590-4beb-aff4-8939dfc81eba" providerId="ADAL" clId="{87572E4A-5B41-4407-9D30-786A211CA54E}" dt="2023-04-24T17:58:24.780" v="771" actId="478"/>
          <ac:spMkLst>
            <pc:docMk/>
            <pc:sldMk cId="1501375586" sldId="856"/>
            <ac:spMk id="8" creationId="{B5956F2F-A977-40D9-AB78-F9E67D81A50D}"/>
          </ac:spMkLst>
        </pc:spChg>
        <pc:spChg chg="del mod">
          <ac:chgData name="Margaret Fiacchi" userId="e6ca7f4c-c590-4beb-aff4-8939dfc81eba" providerId="ADAL" clId="{87572E4A-5B41-4407-9D30-786A211CA54E}" dt="2023-04-24T17:55:43.188" v="643" actId="478"/>
          <ac:spMkLst>
            <pc:docMk/>
            <pc:sldMk cId="1501375586" sldId="856"/>
            <ac:spMk id="9" creationId="{BBB88588-661E-41C7-8654-1B91F71B8DBA}"/>
          </ac:spMkLst>
        </pc:spChg>
        <pc:spChg chg="del mod">
          <ac:chgData name="Margaret Fiacchi" userId="e6ca7f4c-c590-4beb-aff4-8939dfc81eba" providerId="ADAL" clId="{87572E4A-5B41-4407-9D30-786A211CA54E}" dt="2023-04-24T17:55:40.989" v="642" actId="478"/>
          <ac:spMkLst>
            <pc:docMk/>
            <pc:sldMk cId="1501375586" sldId="856"/>
            <ac:spMk id="10" creationId="{693877BC-B762-442C-B994-B3067295139B}"/>
          </ac:spMkLst>
        </pc:spChg>
        <pc:spChg chg="del mod">
          <ac:chgData name="Margaret Fiacchi" userId="e6ca7f4c-c590-4beb-aff4-8939dfc81eba" providerId="ADAL" clId="{87572E4A-5B41-4407-9D30-786A211CA54E}" dt="2023-04-24T17:56:27.944" v="684" actId="478"/>
          <ac:spMkLst>
            <pc:docMk/>
            <pc:sldMk cId="1501375586" sldId="856"/>
            <ac:spMk id="11" creationId="{D4BA7773-DCDB-4C28-9311-C9759BB7C842}"/>
          </ac:spMkLst>
        </pc:spChg>
        <pc:spChg chg="mod ord">
          <ac:chgData name="Margaret Fiacchi" userId="e6ca7f4c-c590-4beb-aff4-8939dfc81eba" providerId="ADAL" clId="{87572E4A-5B41-4407-9D30-786A211CA54E}" dt="2023-04-24T18:06:12.037" v="1029" actId="1582"/>
          <ac:spMkLst>
            <pc:docMk/>
            <pc:sldMk cId="1501375586" sldId="856"/>
            <ac:spMk id="12" creationId="{8A678FD2-82E4-418B-A220-1FDF9E3CEA1C}"/>
          </ac:spMkLst>
        </pc:spChg>
        <pc:spChg chg="add mod ord">
          <ac:chgData name="Margaret Fiacchi" userId="e6ca7f4c-c590-4beb-aff4-8939dfc81eba" providerId="ADAL" clId="{87572E4A-5B41-4407-9D30-786A211CA54E}" dt="2023-04-24T18:04:53.879" v="1017" actId="167"/>
          <ac:spMkLst>
            <pc:docMk/>
            <pc:sldMk cId="1501375586" sldId="856"/>
            <ac:spMk id="13" creationId="{C988FB14-F08C-468C-9618-B52CCD7F7ECA}"/>
          </ac:spMkLst>
        </pc:spChg>
        <pc:spChg chg="add mod ord">
          <ac:chgData name="Margaret Fiacchi" userId="e6ca7f4c-c590-4beb-aff4-8939dfc81eba" providerId="ADAL" clId="{87572E4A-5B41-4407-9D30-786A211CA54E}" dt="2023-04-24T18:05:13.877" v="1022" actId="167"/>
          <ac:spMkLst>
            <pc:docMk/>
            <pc:sldMk cId="1501375586" sldId="856"/>
            <ac:spMk id="14" creationId="{22BD6D4A-8793-4F9F-AFF0-AC9339757FA2}"/>
          </ac:spMkLst>
        </pc:spChg>
        <pc:spChg chg="add mod ord">
          <ac:chgData name="Margaret Fiacchi" userId="e6ca7f4c-c590-4beb-aff4-8939dfc81eba" providerId="ADAL" clId="{87572E4A-5B41-4407-9D30-786A211CA54E}" dt="2023-04-24T18:05:28.693" v="1026" actId="167"/>
          <ac:spMkLst>
            <pc:docMk/>
            <pc:sldMk cId="1501375586" sldId="856"/>
            <ac:spMk id="15" creationId="{743C7051-329D-4FA2-B842-D94A2E13FF90}"/>
          </ac:spMkLst>
        </pc:spChg>
        <pc:spChg chg="add mod ord">
          <ac:chgData name="Margaret Fiacchi" userId="e6ca7f4c-c590-4beb-aff4-8939dfc81eba" providerId="ADAL" clId="{87572E4A-5B41-4407-9D30-786A211CA54E}" dt="2023-04-24T18:05:20.334" v="1024" actId="167"/>
          <ac:spMkLst>
            <pc:docMk/>
            <pc:sldMk cId="1501375586" sldId="856"/>
            <ac:spMk id="16" creationId="{3341EC8F-F524-482E-86CD-CF46C4041E39}"/>
          </ac:spMkLst>
        </pc:spChg>
        <pc:spChg chg="add mod ord">
          <ac:chgData name="Margaret Fiacchi" userId="e6ca7f4c-c590-4beb-aff4-8939dfc81eba" providerId="ADAL" clId="{87572E4A-5B41-4407-9D30-786A211CA54E}" dt="2023-04-24T18:05:02.215" v="1019" actId="167"/>
          <ac:spMkLst>
            <pc:docMk/>
            <pc:sldMk cId="1501375586" sldId="856"/>
            <ac:spMk id="17" creationId="{DB32F18E-FB45-4FC9-9BE6-E5F702D03797}"/>
          </ac:spMkLst>
        </pc:spChg>
        <pc:spChg chg="add mod ord">
          <ac:chgData name="Margaret Fiacchi" userId="e6ca7f4c-c590-4beb-aff4-8939dfc81eba" providerId="ADAL" clId="{87572E4A-5B41-4407-9D30-786A211CA54E}" dt="2023-04-24T18:05:10.055" v="1021" actId="167"/>
          <ac:spMkLst>
            <pc:docMk/>
            <pc:sldMk cId="1501375586" sldId="856"/>
            <ac:spMk id="18" creationId="{CBBE43CB-2032-4F68-8C69-B412CEAA90A6}"/>
          </ac:spMkLst>
        </pc:spChg>
        <pc:spChg chg="add mod">
          <ac:chgData name="Margaret Fiacchi" userId="e6ca7f4c-c590-4beb-aff4-8939dfc81eba" providerId="ADAL" clId="{87572E4A-5B41-4407-9D30-786A211CA54E}" dt="2023-04-24T18:03:42.782" v="1005" actId="207"/>
          <ac:spMkLst>
            <pc:docMk/>
            <pc:sldMk cId="1501375586" sldId="856"/>
            <ac:spMk id="19" creationId="{FB78286A-C871-4405-B1CE-571E900391A9}"/>
          </ac:spMkLst>
        </pc:spChg>
        <pc:spChg chg="add mod ord">
          <ac:chgData name="Margaret Fiacchi" userId="e6ca7f4c-c590-4beb-aff4-8939dfc81eba" providerId="ADAL" clId="{87572E4A-5B41-4407-9D30-786A211CA54E}" dt="2023-04-24T18:04:57.879" v="1018" actId="167"/>
          <ac:spMkLst>
            <pc:docMk/>
            <pc:sldMk cId="1501375586" sldId="856"/>
            <ac:spMk id="20" creationId="{120A849C-BAC6-4B26-A609-BF442119031A}"/>
          </ac:spMkLst>
        </pc:spChg>
        <pc:spChg chg="add mod ord">
          <ac:chgData name="Margaret Fiacchi" userId="e6ca7f4c-c590-4beb-aff4-8939dfc81eba" providerId="ADAL" clId="{87572E4A-5B41-4407-9D30-786A211CA54E}" dt="2023-04-24T18:05:06.694" v="1020" actId="167"/>
          <ac:spMkLst>
            <pc:docMk/>
            <pc:sldMk cId="1501375586" sldId="856"/>
            <ac:spMk id="21" creationId="{848F7DC9-8127-49E3-847A-1131DFD8E58B}"/>
          </ac:spMkLst>
        </pc:spChg>
        <pc:spChg chg="add mod ord">
          <ac:chgData name="Margaret Fiacchi" userId="e6ca7f4c-c590-4beb-aff4-8939dfc81eba" providerId="ADAL" clId="{87572E4A-5B41-4407-9D30-786A211CA54E}" dt="2023-04-24T18:05:17.150" v="1023" actId="167"/>
          <ac:spMkLst>
            <pc:docMk/>
            <pc:sldMk cId="1501375586" sldId="856"/>
            <ac:spMk id="22" creationId="{C4DD2C82-4F81-4F16-8DCD-63BB1D420DD7}"/>
          </ac:spMkLst>
        </pc:spChg>
        <pc:spChg chg="add mod ord">
          <ac:chgData name="Margaret Fiacchi" userId="e6ca7f4c-c590-4beb-aff4-8939dfc81eba" providerId="ADAL" clId="{87572E4A-5B41-4407-9D30-786A211CA54E}" dt="2023-04-24T18:04:49.099" v="1016" actId="1076"/>
          <ac:spMkLst>
            <pc:docMk/>
            <pc:sldMk cId="1501375586" sldId="856"/>
            <ac:spMk id="23" creationId="{0A33DBD5-1A21-4772-B291-F846518E5075}"/>
          </ac:spMkLst>
        </pc:spChg>
        <pc:spChg chg="add mod ord">
          <ac:chgData name="Margaret Fiacchi" userId="e6ca7f4c-c590-4beb-aff4-8939dfc81eba" providerId="ADAL" clId="{87572E4A-5B41-4407-9D30-786A211CA54E}" dt="2023-04-24T18:05:24.774" v="1025" actId="167"/>
          <ac:spMkLst>
            <pc:docMk/>
            <pc:sldMk cId="1501375586" sldId="856"/>
            <ac:spMk id="24" creationId="{18235FDD-BEFF-44DA-8DFD-B667F0BEF342}"/>
          </ac:spMkLst>
        </pc:spChg>
        <pc:spChg chg="add mod">
          <ac:chgData name="Margaret Fiacchi" userId="e6ca7f4c-c590-4beb-aff4-8939dfc81eba" providerId="ADAL" clId="{87572E4A-5B41-4407-9D30-786A211CA54E}" dt="2023-04-24T18:03:16.323" v="999" actId="207"/>
          <ac:spMkLst>
            <pc:docMk/>
            <pc:sldMk cId="1501375586" sldId="856"/>
            <ac:spMk id="25" creationId="{8963BFF6-2AAA-46BC-850C-66620C7DB135}"/>
          </ac:spMkLst>
        </pc:spChg>
        <pc:grpChg chg="mod">
          <ac:chgData name="Margaret Fiacchi" userId="e6ca7f4c-c590-4beb-aff4-8939dfc81eba" providerId="ADAL" clId="{87572E4A-5B41-4407-9D30-786A211CA54E}" dt="2023-04-24T17:59:08.286" v="781" actId="14100"/>
          <ac:grpSpMkLst>
            <pc:docMk/>
            <pc:sldMk cId="1501375586" sldId="856"/>
            <ac:grpSpMk id="5" creationId="{7A1689DB-ABE6-49D9-9100-C7E8E25EC6D2}"/>
          </ac:grpSpMkLst>
        </pc:grpChg>
        <pc:graphicFrameChg chg="add del mod modGraphic">
          <ac:chgData name="Margaret Fiacchi" userId="e6ca7f4c-c590-4beb-aff4-8939dfc81eba" providerId="ADAL" clId="{87572E4A-5B41-4407-9D30-786A211CA54E}" dt="2023-04-24T17:54:57.771" v="630" actId="18245"/>
          <ac:graphicFrameMkLst>
            <pc:docMk/>
            <pc:sldMk cId="1501375586" sldId="856"/>
            <ac:graphicFrameMk id="4" creationId="{A6F8AFB6-0293-4146-89F4-DDEEC98E32DA}"/>
          </ac:graphicFrameMkLst>
        </pc:graphicFrameChg>
      </pc:sldChg>
      <pc:sldChg chg="new del">
        <pc:chgData name="Margaret Fiacchi" userId="e6ca7f4c-c590-4beb-aff4-8939dfc81eba" providerId="ADAL" clId="{87572E4A-5B41-4407-9D30-786A211CA54E}" dt="2023-04-24T17:52:39.815" v="586" actId="47"/>
        <pc:sldMkLst>
          <pc:docMk/>
          <pc:sldMk cId="2275066743" sldId="856"/>
        </pc:sldMkLst>
      </pc:sldChg>
      <pc:sldChg chg="add modTransition">
        <pc:chgData name="Margaret Fiacchi" userId="e6ca7f4c-c590-4beb-aff4-8939dfc81eba" providerId="ADAL" clId="{87572E4A-5B41-4407-9D30-786A211CA54E}" dt="2023-04-24T18:19:53.002" v="1077"/>
        <pc:sldMkLst>
          <pc:docMk/>
          <pc:sldMk cId="972258371" sldId="857"/>
        </pc:sldMkLst>
      </pc:sldChg>
      <pc:sldMasterChg chg="modTransition modSldLayout">
        <pc:chgData name="Margaret Fiacchi" userId="e6ca7f4c-c590-4beb-aff4-8939dfc81eba" providerId="ADAL" clId="{87572E4A-5B41-4407-9D30-786A211CA54E}" dt="2023-04-24T18:15:18.350" v="1039"/>
        <pc:sldMasterMkLst>
          <pc:docMk/>
          <pc:sldMasterMk cId="1934586058" sldId="2147483660"/>
        </pc:sldMasterMkLst>
        <pc:sldLayoutChg chg="modTransition">
          <pc:chgData name="Margaret Fiacchi" userId="e6ca7f4c-c590-4beb-aff4-8939dfc81eba" providerId="ADAL" clId="{87572E4A-5B41-4407-9D30-786A211CA54E}" dt="2023-04-24T18:15:18.350" v="1039"/>
          <pc:sldLayoutMkLst>
            <pc:docMk/>
            <pc:sldMasterMk cId="1934586058" sldId="2147483660"/>
            <pc:sldLayoutMk cId="2747030505" sldId="2147483661"/>
          </pc:sldLayoutMkLst>
        </pc:sldLayoutChg>
      </pc:sldMasterChg>
      <pc:sldMasterChg chg="modTransition modSldLayout">
        <pc:chgData name="Margaret Fiacchi" userId="e6ca7f4c-c590-4beb-aff4-8939dfc81eba" providerId="ADAL" clId="{87572E4A-5B41-4407-9D30-786A211CA54E}" dt="2023-04-24T18:15:18.350" v="1039"/>
        <pc:sldMasterMkLst>
          <pc:docMk/>
          <pc:sldMasterMk cId="1381938808" sldId="2147483662"/>
        </pc:sldMasterMkLst>
        <pc:sldLayoutChg chg="modTransition">
          <pc:chgData name="Margaret Fiacchi" userId="e6ca7f4c-c590-4beb-aff4-8939dfc81eba" providerId="ADAL" clId="{87572E4A-5B41-4407-9D30-786A211CA54E}" dt="2023-04-24T18:15:18.350" v="1039"/>
          <pc:sldLayoutMkLst>
            <pc:docMk/>
            <pc:sldMasterMk cId="1381938808" sldId="2147483662"/>
            <pc:sldLayoutMk cId="1621837192" sldId="2147483663"/>
          </pc:sldLayoutMkLst>
        </pc:sldLayoutChg>
        <pc:sldLayoutChg chg="modTransition">
          <pc:chgData name="Margaret Fiacchi" userId="e6ca7f4c-c590-4beb-aff4-8939dfc81eba" providerId="ADAL" clId="{87572E4A-5B41-4407-9D30-786A211CA54E}" dt="2023-04-24T18:15:18.350" v="1039"/>
          <pc:sldLayoutMkLst>
            <pc:docMk/>
            <pc:sldMasterMk cId="1381938808" sldId="2147483662"/>
            <pc:sldLayoutMk cId="2436852684" sldId="2147483664"/>
          </pc:sldLayoutMkLst>
        </pc:sldLayoutChg>
        <pc:sldLayoutChg chg="modTransition">
          <pc:chgData name="Margaret Fiacchi" userId="e6ca7f4c-c590-4beb-aff4-8939dfc81eba" providerId="ADAL" clId="{87572E4A-5B41-4407-9D30-786A211CA54E}" dt="2023-04-24T18:15:18.350" v="1039"/>
          <pc:sldLayoutMkLst>
            <pc:docMk/>
            <pc:sldMasterMk cId="1381938808" sldId="2147483662"/>
            <pc:sldLayoutMk cId="1455622851" sldId="2147483665"/>
          </pc:sldLayoutMkLst>
        </pc:sldLayoutChg>
      </pc:sldMasterChg>
    </pc:docChg>
  </pc:docChgLst>
  <pc:docChgLst>
    <pc:chgData name="Fiacchi, Margaret (OCFS)" userId="S::margaret.fiacchi@ocfs.ny.gov::e6ca7f4c-c590-4beb-aff4-8939dfc81eba" providerId="AD" clId="Web-{A7C1054E-D9FA-8FCD-8258-9AE61EC1CFBF}"/>
    <pc:docChg chg="modSld">
      <pc:chgData name="Fiacchi, Margaret (OCFS)" userId="S::margaret.fiacchi@ocfs.ny.gov::e6ca7f4c-c590-4beb-aff4-8939dfc81eba" providerId="AD" clId="Web-{A7C1054E-D9FA-8FCD-8258-9AE61EC1CFBF}" dt="2023-04-10T20:23:19.428" v="2"/>
      <pc:docMkLst>
        <pc:docMk/>
      </pc:docMkLst>
      <pc:sldChg chg="modNotes">
        <pc:chgData name="Fiacchi, Margaret (OCFS)" userId="S::margaret.fiacchi@ocfs.ny.gov::e6ca7f4c-c590-4beb-aff4-8939dfc81eba" providerId="AD" clId="Web-{A7C1054E-D9FA-8FCD-8258-9AE61EC1CFBF}" dt="2023-04-10T20:23:19.428" v="2"/>
        <pc:sldMkLst>
          <pc:docMk/>
          <pc:sldMk cId="1755609424" sldId="851"/>
        </pc:sldMkLst>
      </pc:sldChg>
    </pc:docChg>
  </pc:docChgLst>
  <pc:docChgLst>
    <pc:chgData name="Fiacchi, Margaret (OCFS)" userId="S::margaret.fiacchi@ocfs.ny.gov::e6ca7f4c-c590-4beb-aff4-8939dfc81eba" providerId="AD" clId="Web-{24FC4E35-96BC-867C-6CE9-EA20610E510D}"/>
    <pc:docChg chg="modSld">
      <pc:chgData name="Fiacchi, Margaret (OCFS)" userId="S::margaret.fiacchi@ocfs.ny.gov::e6ca7f4c-c590-4beb-aff4-8939dfc81eba" providerId="AD" clId="Web-{24FC4E35-96BC-867C-6CE9-EA20610E510D}" dt="2023-03-15T20:29:27.706" v="73" actId="1076"/>
      <pc:docMkLst>
        <pc:docMk/>
      </pc:docMkLst>
      <pc:sldChg chg="addSp delSp modSp">
        <pc:chgData name="Fiacchi, Margaret (OCFS)" userId="S::margaret.fiacchi@ocfs.ny.gov::e6ca7f4c-c590-4beb-aff4-8939dfc81eba" providerId="AD" clId="Web-{24FC4E35-96BC-867C-6CE9-EA20610E510D}" dt="2023-03-15T20:29:27.706" v="73" actId="1076"/>
        <pc:sldMkLst>
          <pc:docMk/>
          <pc:sldMk cId="2282448426" sldId="680"/>
        </pc:sldMkLst>
        <pc:spChg chg="del">
          <ac:chgData name="Fiacchi, Margaret (OCFS)" userId="S::margaret.fiacchi@ocfs.ny.gov::e6ca7f4c-c590-4beb-aff4-8939dfc81eba" providerId="AD" clId="Web-{24FC4E35-96BC-867C-6CE9-EA20610E510D}" dt="2023-03-15T20:23:14.684" v="15"/>
          <ac:spMkLst>
            <pc:docMk/>
            <pc:sldMk cId="2282448426" sldId="680"/>
            <ac:spMk id="2" creationId="{E9861E77-8E29-488C-BE64-8A53FD0CFE7A}"/>
          </ac:spMkLst>
        </pc:spChg>
        <pc:spChg chg="mod">
          <ac:chgData name="Fiacchi, Margaret (OCFS)" userId="S::margaret.fiacchi@ocfs.ny.gov::e6ca7f4c-c590-4beb-aff4-8939dfc81eba" providerId="AD" clId="Web-{24FC4E35-96BC-867C-6CE9-EA20610E510D}" dt="2023-03-15T20:28:53.143" v="63" actId="20577"/>
          <ac:spMkLst>
            <pc:docMk/>
            <pc:sldMk cId="2282448426" sldId="680"/>
            <ac:spMk id="6" creationId="{512EC7FE-6AC6-49E0-A72C-FABDB151AE2E}"/>
          </ac:spMkLst>
        </pc:spChg>
        <pc:spChg chg="add del mod">
          <ac:chgData name="Fiacchi, Margaret (OCFS)" userId="S::margaret.fiacchi@ocfs.ny.gov::e6ca7f4c-c590-4beb-aff4-8939dfc81eba" providerId="AD" clId="Web-{24FC4E35-96BC-867C-6CE9-EA20610E510D}" dt="2023-03-15T20:23:17.371" v="16"/>
          <ac:spMkLst>
            <pc:docMk/>
            <pc:sldMk cId="2282448426" sldId="680"/>
            <ac:spMk id="7" creationId="{918E8BE3-4642-6985-61D3-031AC693C210}"/>
          </ac:spMkLst>
        </pc:spChg>
        <pc:spChg chg="mod">
          <ac:chgData name="Fiacchi, Margaret (OCFS)" userId="S::margaret.fiacchi@ocfs.ny.gov::e6ca7f4c-c590-4beb-aff4-8939dfc81eba" providerId="AD" clId="Web-{24FC4E35-96BC-867C-6CE9-EA20610E510D}" dt="2023-03-15T20:28:56.174" v="65"/>
          <ac:spMkLst>
            <pc:docMk/>
            <pc:sldMk cId="2282448426" sldId="680"/>
            <ac:spMk id="8" creationId="{85F87FC7-B600-49E4-8A9F-1F4A3DF6021E}"/>
          </ac:spMkLst>
        </pc:spChg>
        <pc:spChg chg="mod">
          <ac:chgData name="Fiacchi, Margaret (OCFS)" userId="S::margaret.fiacchi@ocfs.ny.gov::e6ca7f4c-c590-4beb-aff4-8939dfc81eba" providerId="AD" clId="Web-{24FC4E35-96BC-867C-6CE9-EA20610E510D}" dt="2023-03-15T20:29:15.222" v="71" actId="1076"/>
          <ac:spMkLst>
            <pc:docMk/>
            <pc:sldMk cId="2282448426" sldId="680"/>
            <ac:spMk id="9" creationId="{AD23E7B3-840E-4B73-9EFA-7509F274C049}"/>
          </ac:spMkLst>
        </pc:spChg>
        <pc:picChg chg="mod">
          <ac:chgData name="Fiacchi, Margaret (OCFS)" userId="S::margaret.fiacchi@ocfs.ny.gov::e6ca7f4c-c590-4beb-aff4-8939dfc81eba" providerId="AD" clId="Web-{24FC4E35-96BC-867C-6CE9-EA20610E510D}" dt="2023-03-15T20:28:39.627" v="59"/>
          <ac:picMkLst>
            <pc:docMk/>
            <pc:sldMk cId="2282448426" sldId="680"/>
            <ac:picMk id="5" creationId="{4D9CFCB2-3AA4-44DE-9648-6E1269E56BCA}"/>
          </ac:picMkLst>
        </pc:picChg>
        <pc:picChg chg="add del mod">
          <ac:chgData name="Fiacchi, Margaret (OCFS)" userId="S::margaret.fiacchi@ocfs.ny.gov::e6ca7f4c-c590-4beb-aff4-8939dfc81eba" providerId="AD" clId="Web-{24FC4E35-96BC-867C-6CE9-EA20610E510D}" dt="2023-03-15T20:25:58.640" v="35"/>
          <ac:picMkLst>
            <pc:docMk/>
            <pc:sldMk cId="2282448426" sldId="680"/>
            <ac:picMk id="10" creationId="{43772A2D-1FD5-5DA7-A3A7-9D3F5A831B70}"/>
          </ac:picMkLst>
        </pc:picChg>
        <pc:picChg chg="add del mod">
          <ac:chgData name="Fiacchi, Margaret (OCFS)" userId="S::margaret.fiacchi@ocfs.ny.gov::e6ca7f4c-c590-4beb-aff4-8939dfc81eba" providerId="AD" clId="Web-{24FC4E35-96BC-867C-6CE9-EA20610E510D}" dt="2023-03-15T20:25:58.640" v="34"/>
          <ac:picMkLst>
            <pc:docMk/>
            <pc:sldMk cId="2282448426" sldId="680"/>
            <ac:picMk id="11" creationId="{D4243420-DAEF-DA4D-BC6A-A860E9CE6F82}"/>
          </ac:picMkLst>
        </pc:picChg>
        <pc:picChg chg="add mod">
          <ac:chgData name="Fiacchi, Margaret (OCFS)" userId="S::margaret.fiacchi@ocfs.ny.gov::e6ca7f4c-c590-4beb-aff4-8939dfc81eba" providerId="AD" clId="Web-{24FC4E35-96BC-867C-6CE9-EA20610E510D}" dt="2023-03-15T20:28:37.440" v="58"/>
          <ac:picMkLst>
            <pc:docMk/>
            <pc:sldMk cId="2282448426" sldId="680"/>
            <ac:picMk id="12" creationId="{D3265537-F63E-C30D-6A89-5E6BD3410369}"/>
          </ac:picMkLst>
        </pc:picChg>
        <pc:picChg chg="add mod">
          <ac:chgData name="Fiacchi, Margaret (OCFS)" userId="S::margaret.fiacchi@ocfs.ny.gov::e6ca7f4c-c590-4beb-aff4-8939dfc81eba" providerId="AD" clId="Web-{24FC4E35-96BC-867C-6CE9-EA20610E510D}" dt="2023-03-15T20:29:27.706" v="73" actId="1076"/>
          <ac:picMkLst>
            <pc:docMk/>
            <pc:sldMk cId="2282448426" sldId="680"/>
            <ac:picMk id="13" creationId="{28FA82D9-60F4-A3E0-2CDB-6DEDCC09AF07}"/>
          </ac:picMkLst>
        </pc:picChg>
      </pc:sldChg>
    </pc:docChg>
  </pc:docChgLst>
  <pc:docChgLst>
    <pc:chgData name="Fiacchi, Margaret (OCFS)" userId="S::margaret.fiacchi@ocfs.ny.gov::e6ca7f4c-c590-4beb-aff4-8939dfc81eba" providerId="AD" clId="Web-{75333DDF-1783-A424-F1F6-158FEC0773F9}"/>
    <pc:docChg chg="addSld modSld">
      <pc:chgData name="Fiacchi, Margaret (OCFS)" userId="S::margaret.fiacchi@ocfs.ny.gov::e6ca7f4c-c590-4beb-aff4-8939dfc81eba" providerId="AD" clId="Web-{75333DDF-1783-A424-F1F6-158FEC0773F9}" dt="2023-03-28T17:26:01.622" v="583"/>
      <pc:docMkLst>
        <pc:docMk/>
      </pc:docMkLst>
      <pc:sldChg chg="modSp">
        <pc:chgData name="Fiacchi, Margaret (OCFS)" userId="S::margaret.fiacchi@ocfs.ny.gov::e6ca7f4c-c590-4beb-aff4-8939dfc81eba" providerId="AD" clId="Web-{75333DDF-1783-A424-F1F6-158FEC0773F9}" dt="2023-03-28T15:16:16.677" v="286" actId="20577"/>
        <pc:sldMkLst>
          <pc:docMk/>
          <pc:sldMk cId="3206351159" sldId="393"/>
        </pc:sldMkLst>
        <pc:spChg chg="mod">
          <ac:chgData name="Fiacchi, Margaret (OCFS)" userId="S::margaret.fiacchi@ocfs.ny.gov::e6ca7f4c-c590-4beb-aff4-8939dfc81eba" providerId="AD" clId="Web-{75333DDF-1783-A424-F1F6-158FEC0773F9}" dt="2023-03-28T15:16:16.677" v="286" actId="20577"/>
          <ac:spMkLst>
            <pc:docMk/>
            <pc:sldMk cId="3206351159" sldId="393"/>
            <ac:spMk id="3" creationId="{32F6DF0B-BD54-44D0-B25B-CD7D946F8B9C}"/>
          </ac:spMkLst>
        </pc:spChg>
      </pc:sldChg>
      <pc:sldChg chg="modSp modNotes">
        <pc:chgData name="Fiacchi, Margaret (OCFS)" userId="S::margaret.fiacchi@ocfs.ny.gov::e6ca7f4c-c590-4beb-aff4-8939dfc81eba" providerId="AD" clId="Web-{75333DDF-1783-A424-F1F6-158FEC0773F9}" dt="2023-03-28T15:28:50.362" v="481"/>
        <pc:sldMkLst>
          <pc:docMk/>
          <pc:sldMk cId="2282448426" sldId="680"/>
        </pc:sldMkLst>
        <pc:spChg chg="mod">
          <ac:chgData name="Fiacchi, Margaret (OCFS)" userId="S::margaret.fiacchi@ocfs.ny.gov::e6ca7f4c-c590-4beb-aff4-8939dfc81eba" providerId="AD" clId="Web-{75333DDF-1783-A424-F1F6-158FEC0773F9}" dt="2023-03-28T15:09:41.890" v="159" actId="20577"/>
          <ac:spMkLst>
            <pc:docMk/>
            <pc:sldMk cId="2282448426" sldId="680"/>
            <ac:spMk id="3" creationId="{032BD507-88EE-4B6D-BC38-A371521559A8}"/>
          </ac:spMkLst>
        </pc:spChg>
        <pc:spChg chg="mod">
          <ac:chgData name="Fiacchi, Margaret (OCFS)" userId="S::margaret.fiacchi@ocfs.ny.gov::e6ca7f4c-c590-4beb-aff4-8939dfc81eba" providerId="AD" clId="Web-{75333DDF-1783-A424-F1F6-158FEC0773F9}" dt="2023-03-28T15:10:39.969" v="170" actId="20577"/>
          <ac:spMkLst>
            <pc:docMk/>
            <pc:sldMk cId="2282448426" sldId="680"/>
            <ac:spMk id="6" creationId="{512EC7FE-6AC6-49E0-A72C-FABDB151AE2E}"/>
          </ac:spMkLst>
        </pc:spChg>
        <pc:spChg chg="mod">
          <ac:chgData name="Fiacchi, Margaret (OCFS)" userId="S::margaret.fiacchi@ocfs.ny.gov::e6ca7f4c-c590-4beb-aff4-8939dfc81eba" providerId="AD" clId="Web-{75333DDF-1783-A424-F1F6-158FEC0773F9}" dt="2023-03-28T15:10:44.766" v="171" actId="20577"/>
          <ac:spMkLst>
            <pc:docMk/>
            <pc:sldMk cId="2282448426" sldId="680"/>
            <ac:spMk id="8" creationId="{85F87FC7-B600-49E4-8A9F-1F4A3DF6021E}"/>
          </ac:spMkLst>
        </pc:spChg>
        <pc:spChg chg="mod">
          <ac:chgData name="Fiacchi, Margaret (OCFS)" userId="S::margaret.fiacchi@ocfs.ny.gov::e6ca7f4c-c590-4beb-aff4-8939dfc81eba" providerId="AD" clId="Web-{75333DDF-1783-A424-F1F6-158FEC0773F9}" dt="2023-03-28T15:10:49.813" v="172" actId="20577"/>
          <ac:spMkLst>
            <pc:docMk/>
            <pc:sldMk cId="2282448426" sldId="680"/>
            <ac:spMk id="9" creationId="{AD23E7B3-840E-4B73-9EFA-7509F274C049}"/>
          </ac:spMkLst>
        </pc:spChg>
      </pc:sldChg>
      <pc:sldChg chg="modSp modNotes">
        <pc:chgData name="Fiacchi, Margaret (OCFS)" userId="S::margaret.fiacchi@ocfs.ny.gov::e6ca7f4c-c590-4beb-aff4-8939dfc81eba" providerId="AD" clId="Web-{75333DDF-1783-A424-F1F6-158FEC0773F9}" dt="2023-03-28T15:34:40.524" v="540"/>
        <pc:sldMkLst>
          <pc:docMk/>
          <pc:sldMk cId="4292254772" sldId="681"/>
        </pc:sldMkLst>
        <pc:spChg chg="mod">
          <ac:chgData name="Fiacchi, Margaret (OCFS)" userId="S::margaret.fiacchi@ocfs.ny.gov::e6ca7f4c-c590-4beb-aff4-8939dfc81eba" providerId="AD" clId="Web-{75333DDF-1783-A424-F1F6-158FEC0773F9}" dt="2023-03-28T15:10:02.843" v="166" actId="20577"/>
          <ac:spMkLst>
            <pc:docMk/>
            <pc:sldMk cId="4292254772" sldId="681"/>
            <ac:spMk id="3" creationId="{40C34DBC-2618-73E6-D924-4D32114D44D3}"/>
          </ac:spMkLst>
        </pc:spChg>
        <pc:spChg chg="mod">
          <ac:chgData name="Fiacchi, Margaret (OCFS)" userId="S::margaret.fiacchi@ocfs.ny.gov::e6ca7f4c-c590-4beb-aff4-8939dfc81eba" providerId="AD" clId="Web-{75333DDF-1783-A424-F1F6-158FEC0773F9}" dt="2023-03-28T15:29:00.487" v="486" actId="1076"/>
          <ac:spMkLst>
            <pc:docMk/>
            <pc:sldMk cId="4292254772" sldId="681"/>
            <ac:spMk id="4" creationId="{9208780D-C3C5-7C0B-9FC2-C2794A00F2AE}"/>
          </ac:spMkLst>
        </pc:spChg>
      </pc:sldChg>
      <pc:sldChg chg="addSp delSp modSp new modNotes">
        <pc:chgData name="Fiacchi, Margaret (OCFS)" userId="S::margaret.fiacchi@ocfs.ny.gov::e6ca7f4c-c590-4beb-aff4-8939dfc81eba" providerId="AD" clId="Web-{75333DDF-1783-A424-F1F6-158FEC0773F9}" dt="2023-03-28T15:40:43.498" v="572"/>
        <pc:sldMkLst>
          <pc:docMk/>
          <pc:sldMk cId="981459389" sldId="682"/>
        </pc:sldMkLst>
        <pc:spChg chg="del mod">
          <ac:chgData name="Fiacchi, Margaret (OCFS)" userId="S::margaret.fiacchi@ocfs.ny.gov::e6ca7f4c-c590-4beb-aff4-8939dfc81eba" providerId="AD" clId="Web-{75333DDF-1783-A424-F1F6-158FEC0773F9}" dt="2023-03-28T15:38:52.450" v="559"/>
          <ac:spMkLst>
            <pc:docMk/>
            <pc:sldMk cId="981459389" sldId="682"/>
            <ac:spMk id="2" creationId="{198F8085-0808-CB58-A95A-78F18A8C1045}"/>
          </ac:spMkLst>
        </pc:spChg>
        <pc:spChg chg="del mod">
          <ac:chgData name="Fiacchi, Margaret (OCFS)" userId="S::margaret.fiacchi@ocfs.ny.gov::e6ca7f4c-c590-4beb-aff4-8939dfc81eba" providerId="AD" clId="Web-{75333DDF-1783-A424-F1F6-158FEC0773F9}" dt="2023-03-28T15:38:07.918" v="548"/>
          <ac:spMkLst>
            <pc:docMk/>
            <pc:sldMk cId="981459389" sldId="682"/>
            <ac:spMk id="3" creationId="{ED5783A8-BC95-22DB-7B3F-E37BEA6B00F6}"/>
          </ac:spMkLst>
        </pc:spChg>
        <pc:spChg chg="add del mod">
          <ac:chgData name="Fiacchi, Margaret (OCFS)" userId="S::margaret.fiacchi@ocfs.ny.gov::e6ca7f4c-c590-4beb-aff4-8939dfc81eba" providerId="AD" clId="Web-{75333DDF-1783-A424-F1F6-158FEC0773F9}" dt="2023-03-28T15:38:18.918" v="551"/>
          <ac:spMkLst>
            <pc:docMk/>
            <pc:sldMk cId="981459389" sldId="682"/>
            <ac:spMk id="5" creationId="{5815E8E4-2840-FB9A-8A06-723DD4BB5BBC}"/>
          </ac:spMkLst>
        </pc:spChg>
        <pc:spChg chg="add mod">
          <ac:chgData name="Fiacchi, Margaret (OCFS)" userId="S::margaret.fiacchi@ocfs.ny.gov::e6ca7f4c-c590-4beb-aff4-8939dfc81eba" providerId="AD" clId="Web-{75333DDF-1783-A424-F1F6-158FEC0773F9}" dt="2023-03-28T15:38:31.387" v="557" actId="20577"/>
          <ac:spMkLst>
            <pc:docMk/>
            <pc:sldMk cId="981459389" sldId="682"/>
            <ac:spMk id="7" creationId="{9B751069-7D8E-ED19-8FB4-7B4096BC7D20}"/>
          </ac:spMkLst>
        </pc:spChg>
        <pc:picChg chg="add mod">
          <ac:chgData name="Fiacchi, Margaret (OCFS)" userId="S::margaret.fiacchi@ocfs.ny.gov::e6ca7f4c-c590-4beb-aff4-8939dfc81eba" providerId="AD" clId="Web-{75333DDF-1783-A424-F1F6-158FEC0773F9}" dt="2023-03-28T15:39:07.809" v="566" actId="1076"/>
          <ac:picMkLst>
            <pc:docMk/>
            <pc:sldMk cId="981459389" sldId="682"/>
            <ac:picMk id="8" creationId="{8B7571A6-2163-435B-808E-56103DA76C38}"/>
          </ac:picMkLst>
        </pc:picChg>
      </pc:sldChg>
      <pc:sldChg chg="addSp delSp modSp new modNotes">
        <pc:chgData name="Fiacchi, Margaret (OCFS)" userId="S::margaret.fiacchi@ocfs.ny.gov::e6ca7f4c-c590-4beb-aff4-8939dfc81eba" providerId="AD" clId="Web-{75333DDF-1783-A424-F1F6-158FEC0773F9}" dt="2023-03-28T17:26:01.622" v="583"/>
        <pc:sldMkLst>
          <pc:docMk/>
          <pc:sldMk cId="106761029" sldId="683"/>
        </pc:sldMkLst>
        <pc:spChg chg="del">
          <ac:chgData name="Fiacchi, Margaret (OCFS)" userId="S::margaret.fiacchi@ocfs.ny.gov::e6ca7f4c-c590-4beb-aff4-8939dfc81eba" providerId="AD" clId="Web-{75333DDF-1783-A424-F1F6-158FEC0773F9}" dt="2023-03-28T17:22:56.761" v="574"/>
          <ac:spMkLst>
            <pc:docMk/>
            <pc:sldMk cId="106761029" sldId="683"/>
            <ac:spMk id="2" creationId="{5F720C37-9576-841D-2358-D50FEAA9D9B3}"/>
          </ac:spMkLst>
        </pc:spChg>
        <pc:spChg chg="del">
          <ac:chgData name="Fiacchi, Margaret (OCFS)" userId="S::margaret.fiacchi@ocfs.ny.gov::e6ca7f4c-c590-4beb-aff4-8939dfc81eba" providerId="AD" clId="Web-{75333DDF-1783-A424-F1F6-158FEC0773F9}" dt="2023-03-28T17:22:58.636" v="575"/>
          <ac:spMkLst>
            <pc:docMk/>
            <pc:sldMk cId="106761029" sldId="683"/>
            <ac:spMk id="3" creationId="{1DF4409A-115D-D73D-2086-BD386A88B441}"/>
          </ac:spMkLst>
        </pc:spChg>
        <pc:graphicFrameChg chg="add del mod">
          <ac:chgData name="Fiacchi, Margaret (OCFS)" userId="S::margaret.fiacchi@ocfs.ny.gov::e6ca7f4c-c590-4beb-aff4-8939dfc81eba" providerId="AD" clId="Web-{75333DDF-1783-A424-F1F6-158FEC0773F9}" dt="2023-03-28T17:23:24.995" v="581"/>
          <ac:graphicFrameMkLst>
            <pc:docMk/>
            <pc:sldMk cId="106761029" sldId="683"/>
            <ac:graphicFrameMk id="4" creationId="{C0A2D738-1074-C6F1-7036-562E4A121714}"/>
          </ac:graphicFrameMkLst>
        </pc:graphicFrameChg>
      </pc:sldChg>
    </pc:docChg>
  </pc:docChgLst>
  <pc:docChgLst>
    <pc:chgData name="Fiacchi, Margaret (OCFS)" userId="S::margaret.fiacchi@ocfs.ny.gov::e6ca7f4c-c590-4beb-aff4-8939dfc81eba" providerId="AD" clId="Web-{0415189B-318B-649B-B0E8-4ED694A313F4}"/>
    <pc:docChg chg="delSld modSld">
      <pc:chgData name="Fiacchi, Margaret (OCFS)" userId="S::margaret.fiacchi@ocfs.ny.gov::e6ca7f4c-c590-4beb-aff4-8939dfc81eba" providerId="AD" clId="Web-{0415189B-318B-649B-B0E8-4ED694A313F4}" dt="2023-04-26T15:21:54.734" v="57" actId="20577"/>
      <pc:docMkLst>
        <pc:docMk/>
      </pc:docMkLst>
      <pc:sldChg chg="delCm">
        <pc:chgData name="Fiacchi, Margaret (OCFS)" userId="S::margaret.fiacchi@ocfs.ny.gov::e6ca7f4c-c590-4beb-aff4-8939dfc81eba" providerId="AD" clId="Web-{0415189B-318B-649B-B0E8-4ED694A313F4}" dt="2023-04-26T14:15:37.292" v="55"/>
        <pc:sldMkLst>
          <pc:docMk/>
          <pc:sldMk cId="4292254772" sldId="681"/>
        </pc:sldMkLst>
      </pc:sldChg>
      <pc:sldChg chg="delCm">
        <pc:chgData name="Fiacchi, Margaret (OCFS)" userId="S::margaret.fiacchi@ocfs.ny.gov::e6ca7f4c-c590-4beb-aff4-8939dfc81eba" providerId="AD" clId="Web-{0415189B-318B-649B-B0E8-4ED694A313F4}" dt="2023-04-26T14:15:23.917" v="54"/>
        <pc:sldMkLst>
          <pc:docMk/>
          <pc:sldMk cId="1827419749" sldId="848"/>
        </pc:sldMkLst>
      </pc:sldChg>
      <pc:sldChg chg="delCm">
        <pc:chgData name="Fiacchi, Margaret (OCFS)" userId="S::margaret.fiacchi@ocfs.ny.gov::e6ca7f4c-c590-4beb-aff4-8939dfc81eba" providerId="AD" clId="Web-{0415189B-318B-649B-B0E8-4ED694A313F4}" dt="2023-04-26T14:15:13.495" v="53"/>
        <pc:sldMkLst>
          <pc:docMk/>
          <pc:sldMk cId="451435489" sldId="849"/>
        </pc:sldMkLst>
      </pc:sldChg>
      <pc:sldChg chg="modSp delCm">
        <pc:chgData name="Fiacchi, Margaret (OCFS)" userId="S::margaret.fiacchi@ocfs.ny.gov::e6ca7f4c-c590-4beb-aff4-8939dfc81eba" providerId="AD" clId="Web-{0415189B-318B-649B-B0E8-4ED694A313F4}" dt="2023-04-26T15:21:54.734" v="57" actId="20577"/>
        <pc:sldMkLst>
          <pc:docMk/>
          <pc:sldMk cId="1490604626" sldId="850"/>
        </pc:sldMkLst>
        <pc:spChg chg="mod">
          <ac:chgData name="Fiacchi, Margaret (OCFS)" userId="S::margaret.fiacchi@ocfs.ny.gov::e6ca7f4c-c590-4beb-aff4-8939dfc81eba" providerId="AD" clId="Web-{0415189B-318B-649B-B0E8-4ED694A313F4}" dt="2023-04-26T15:21:54.734" v="57" actId="20577"/>
          <ac:spMkLst>
            <pc:docMk/>
            <pc:sldMk cId="1490604626" sldId="850"/>
            <ac:spMk id="2" creationId="{73FB347B-4860-487B-A541-7C587A30ADA0}"/>
          </ac:spMkLst>
        </pc:spChg>
      </pc:sldChg>
      <pc:sldChg chg="addSp delSp modSp delAnim delCm">
        <pc:chgData name="Fiacchi, Margaret (OCFS)" userId="S::margaret.fiacchi@ocfs.ny.gov::e6ca7f4c-c590-4beb-aff4-8939dfc81eba" providerId="AD" clId="Web-{0415189B-318B-649B-B0E8-4ED694A313F4}" dt="2023-04-26T14:15:01.542" v="51"/>
        <pc:sldMkLst>
          <pc:docMk/>
          <pc:sldMk cId="1927951884" sldId="854"/>
        </pc:sldMkLst>
        <pc:spChg chg="mod">
          <ac:chgData name="Fiacchi, Margaret (OCFS)" userId="S::margaret.fiacchi@ocfs.ny.gov::e6ca7f4c-c590-4beb-aff4-8939dfc81eba" providerId="AD" clId="Web-{0415189B-318B-649B-B0E8-4ED694A313F4}" dt="2023-04-26T13:58:35.223" v="36" actId="1076"/>
          <ac:spMkLst>
            <pc:docMk/>
            <pc:sldMk cId="1927951884" sldId="854"/>
            <ac:spMk id="9" creationId="{4A3E72AA-79F9-FD5B-8BF2-1EEFDB76A969}"/>
          </ac:spMkLst>
        </pc:spChg>
        <pc:spChg chg="mod">
          <ac:chgData name="Fiacchi, Margaret (OCFS)" userId="S::margaret.fiacchi@ocfs.ny.gov::e6ca7f4c-c590-4beb-aff4-8939dfc81eba" providerId="AD" clId="Web-{0415189B-318B-649B-B0E8-4ED694A313F4}" dt="2023-04-26T13:58:29.301" v="35" actId="1076"/>
          <ac:spMkLst>
            <pc:docMk/>
            <pc:sldMk cId="1927951884" sldId="854"/>
            <ac:spMk id="10" creationId="{C22AE641-7C03-30EC-4E4C-2C3C0C80D64B}"/>
          </ac:spMkLst>
        </pc:spChg>
        <pc:spChg chg="mod">
          <ac:chgData name="Fiacchi, Margaret (OCFS)" userId="S::margaret.fiacchi@ocfs.ny.gov::e6ca7f4c-c590-4beb-aff4-8939dfc81eba" providerId="AD" clId="Web-{0415189B-318B-649B-B0E8-4ED694A313F4}" dt="2023-04-26T13:58:41.677" v="37" actId="1076"/>
          <ac:spMkLst>
            <pc:docMk/>
            <pc:sldMk cId="1927951884" sldId="854"/>
            <ac:spMk id="11" creationId="{CED2938B-15CF-D627-7F1E-0ECB14C8D058}"/>
          </ac:spMkLst>
        </pc:spChg>
        <pc:spChg chg="del mod">
          <ac:chgData name="Fiacchi, Margaret (OCFS)" userId="S::margaret.fiacchi@ocfs.ny.gov::e6ca7f4c-c590-4beb-aff4-8939dfc81eba" providerId="AD" clId="Web-{0415189B-318B-649B-B0E8-4ED694A313F4}" dt="2023-04-26T13:58:59.458" v="41"/>
          <ac:spMkLst>
            <pc:docMk/>
            <pc:sldMk cId="1927951884" sldId="854"/>
            <ac:spMk id="12" creationId="{792FBB8D-0839-4AC2-8C8C-F5BA31EC1461}"/>
          </ac:spMkLst>
        </pc:spChg>
        <pc:picChg chg="mod">
          <ac:chgData name="Fiacchi, Margaret (OCFS)" userId="S::margaret.fiacchi@ocfs.ny.gov::e6ca7f4c-c590-4beb-aff4-8939dfc81eba" providerId="AD" clId="Web-{0415189B-318B-649B-B0E8-4ED694A313F4}" dt="2023-04-26T14:04:02.902" v="45" actId="1076"/>
          <ac:picMkLst>
            <pc:docMk/>
            <pc:sldMk cId="1927951884" sldId="854"/>
            <ac:picMk id="4" creationId="{055392DF-5609-BE04-124E-D7D9E6258563}"/>
          </ac:picMkLst>
        </pc:picChg>
        <pc:picChg chg="del">
          <ac:chgData name="Fiacchi, Margaret (OCFS)" userId="S::margaret.fiacchi@ocfs.ny.gov::e6ca7f4c-c590-4beb-aff4-8939dfc81eba" providerId="AD" clId="Web-{0415189B-318B-649B-B0E8-4ED694A313F4}" dt="2023-04-26T13:56:10.002" v="0"/>
          <ac:picMkLst>
            <pc:docMk/>
            <pc:sldMk cId="1927951884" sldId="854"/>
            <ac:picMk id="6" creationId="{9F576A6C-274D-798C-CE66-5CCB3AC0B852}"/>
          </ac:picMkLst>
        </pc:picChg>
        <pc:picChg chg="mod">
          <ac:chgData name="Fiacchi, Margaret (OCFS)" userId="S::margaret.fiacchi@ocfs.ny.gov::e6ca7f4c-c590-4beb-aff4-8939dfc81eba" providerId="AD" clId="Web-{0415189B-318B-649B-B0E8-4ED694A313F4}" dt="2023-04-26T14:04:10.246" v="48" actId="14100"/>
          <ac:picMkLst>
            <pc:docMk/>
            <pc:sldMk cId="1927951884" sldId="854"/>
            <ac:picMk id="8" creationId="{F84303CB-2396-480A-2197-43FCC26493C8}"/>
          </ac:picMkLst>
        </pc:picChg>
        <pc:picChg chg="add mod">
          <ac:chgData name="Fiacchi, Margaret (OCFS)" userId="S::margaret.fiacchi@ocfs.ny.gov::e6ca7f4c-c590-4beb-aff4-8939dfc81eba" providerId="AD" clId="Web-{0415189B-318B-649B-B0E8-4ED694A313F4}" dt="2023-04-26T13:57:38.488" v="20" actId="688"/>
          <ac:picMkLst>
            <pc:docMk/>
            <pc:sldMk cId="1927951884" sldId="854"/>
            <ac:picMk id="13" creationId="{F273DFAD-FFB8-7590-97B7-3BF7C2536E62}"/>
          </ac:picMkLst>
        </pc:picChg>
        <pc:cxnChg chg="mod">
          <ac:chgData name="Fiacchi, Margaret (OCFS)" userId="S::margaret.fiacchi@ocfs.ny.gov::e6ca7f4c-c590-4beb-aff4-8939dfc81eba" providerId="AD" clId="Web-{0415189B-318B-649B-B0E8-4ED694A313F4}" dt="2023-04-26T13:59:04.834" v="42" actId="1076"/>
          <ac:cxnSpMkLst>
            <pc:docMk/>
            <pc:sldMk cId="1927951884" sldId="854"/>
            <ac:cxnSpMk id="5" creationId="{489B0E9C-6C49-83C8-6821-6DE789BE30DD}"/>
          </ac:cxnSpMkLst>
        </pc:cxnChg>
        <pc:cxnChg chg="mod">
          <ac:chgData name="Fiacchi, Margaret (OCFS)" userId="S::margaret.fiacchi@ocfs.ny.gov::e6ca7f4c-c590-4beb-aff4-8939dfc81eba" providerId="AD" clId="Web-{0415189B-318B-649B-B0E8-4ED694A313F4}" dt="2023-04-26T14:04:22.122" v="50" actId="1076"/>
          <ac:cxnSpMkLst>
            <pc:docMk/>
            <pc:sldMk cId="1927951884" sldId="854"/>
            <ac:cxnSpMk id="7" creationId="{6B05E637-F237-C1EC-1069-7DE23A1CE2BD}"/>
          </ac:cxnSpMkLst>
        </pc:cxnChg>
      </pc:sldChg>
      <pc:sldChg chg="del">
        <pc:chgData name="Fiacchi, Margaret (OCFS)" userId="S::margaret.fiacchi@ocfs.ny.gov::e6ca7f4c-c590-4beb-aff4-8939dfc81eba" providerId="AD" clId="Web-{0415189B-318B-649B-B0E8-4ED694A313F4}" dt="2023-04-26T13:58:51.614" v="39"/>
        <pc:sldMkLst>
          <pc:docMk/>
          <pc:sldMk cId="1501375586" sldId="856"/>
        </pc:sldMkLst>
      </pc:sldChg>
      <pc:sldChg chg="del">
        <pc:chgData name="Fiacchi, Margaret (OCFS)" userId="S::margaret.fiacchi@ocfs.ny.gov::e6ca7f4c-c590-4beb-aff4-8939dfc81eba" providerId="AD" clId="Web-{0415189B-318B-649B-B0E8-4ED694A313F4}" dt="2023-04-26T13:58:53.615" v="40"/>
        <pc:sldMkLst>
          <pc:docMk/>
          <pc:sldMk cId="972258371" sldId="857"/>
        </pc:sldMkLst>
      </pc:sldChg>
    </pc:docChg>
  </pc:docChgLst>
  <pc:docChgLst>
    <pc:chgData name="Fiacchi, Margaret (OCFS)" userId="e6ca7f4c-c590-4beb-aff4-8939dfc81eba" providerId="ADAL" clId="{23331244-B3C0-1440-BA3D-BE7D15709D91}"/>
    <pc:docChg chg="modSld">
      <pc:chgData name="Fiacchi, Margaret (OCFS)" userId="e6ca7f4c-c590-4beb-aff4-8939dfc81eba" providerId="ADAL" clId="{23331244-B3C0-1440-BA3D-BE7D15709D91}" dt="2023-05-01T17:44:10.184" v="0" actId="767"/>
      <pc:docMkLst>
        <pc:docMk/>
      </pc:docMkLst>
      <pc:sldChg chg="addSp modSp">
        <pc:chgData name="Fiacchi, Margaret (OCFS)" userId="e6ca7f4c-c590-4beb-aff4-8939dfc81eba" providerId="ADAL" clId="{23331244-B3C0-1440-BA3D-BE7D15709D91}" dt="2023-05-01T17:44:10.184" v="0" actId="767"/>
        <pc:sldMkLst>
          <pc:docMk/>
          <pc:sldMk cId="3206351159" sldId="393"/>
        </pc:sldMkLst>
        <pc:spChg chg="add mod">
          <ac:chgData name="Fiacchi, Margaret (OCFS)" userId="e6ca7f4c-c590-4beb-aff4-8939dfc81eba" providerId="ADAL" clId="{23331244-B3C0-1440-BA3D-BE7D15709D91}" dt="2023-05-01T17:44:10.184" v="0" actId="767"/>
          <ac:spMkLst>
            <pc:docMk/>
            <pc:sldMk cId="3206351159" sldId="393"/>
            <ac:spMk id="4" creationId="{8A8D9212-72D9-5A2F-B077-C2AACDD86F9D}"/>
          </ac:spMkLst>
        </pc:spChg>
      </pc:sldChg>
    </pc:docChg>
  </pc:docChgLst>
  <pc:docChgLst>
    <pc:chgData name="Fiacchi, Margaret (OCFS)" userId="S::margaret.fiacchi@ocfs.ny.gov::e6ca7f4c-c590-4beb-aff4-8939dfc81eba" providerId="AD" clId="Web-{BE317650-522D-BA6A-2665-7A9DFFF09D8F}"/>
    <pc:docChg chg="addSld modSld">
      <pc:chgData name="Fiacchi, Margaret (OCFS)" userId="S::margaret.fiacchi@ocfs.ny.gov::e6ca7f4c-c590-4beb-aff4-8939dfc81eba" providerId="AD" clId="Web-{BE317650-522D-BA6A-2665-7A9DFFF09D8F}" dt="2023-03-16T14:47:08.944" v="30"/>
      <pc:docMkLst>
        <pc:docMk/>
      </pc:docMkLst>
      <pc:sldChg chg="modSp">
        <pc:chgData name="Fiacchi, Margaret (OCFS)" userId="S::margaret.fiacchi@ocfs.ny.gov::e6ca7f4c-c590-4beb-aff4-8939dfc81eba" providerId="AD" clId="Web-{BE317650-522D-BA6A-2665-7A9DFFF09D8F}" dt="2023-03-16T14:46:21.584" v="14" actId="1076"/>
        <pc:sldMkLst>
          <pc:docMk/>
          <pc:sldMk cId="2282448426" sldId="680"/>
        </pc:sldMkLst>
        <pc:spChg chg="mod">
          <ac:chgData name="Fiacchi, Margaret (OCFS)" userId="S::margaret.fiacchi@ocfs.ny.gov::e6ca7f4c-c590-4beb-aff4-8939dfc81eba" providerId="AD" clId="Web-{BE317650-522D-BA6A-2665-7A9DFFF09D8F}" dt="2023-03-16T14:46:21.584" v="14" actId="1076"/>
          <ac:spMkLst>
            <pc:docMk/>
            <pc:sldMk cId="2282448426" sldId="680"/>
            <ac:spMk id="3" creationId="{032BD507-88EE-4B6D-BC38-A371521559A8}"/>
          </ac:spMkLst>
        </pc:spChg>
        <pc:spChg chg="mod">
          <ac:chgData name="Fiacchi, Margaret (OCFS)" userId="S::margaret.fiacchi@ocfs.ny.gov::e6ca7f4c-c590-4beb-aff4-8939dfc81eba" providerId="AD" clId="Web-{BE317650-522D-BA6A-2665-7A9DFFF09D8F}" dt="2023-03-16T14:07:55.745" v="10" actId="1076"/>
          <ac:spMkLst>
            <pc:docMk/>
            <pc:sldMk cId="2282448426" sldId="680"/>
            <ac:spMk id="6" creationId="{512EC7FE-6AC6-49E0-A72C-FABDB151AE2E}"/>
          </ac:spMkLst>
        </pc:spChg>
        <pc:picChg chg="mod">
          <ac:chgData name="Fiacchi, Margaret (OCFS)" userId="S::margaret.fiacchi@ocfs.ny.gov::e6ca7f4c-c590-4beb-aff4-8939dfc81eba" providerId="AD" clId="Web-{BE317650-522D-BA6A-2665-7A9DFFF09D8F}" dt="2023-03-16T14:07:49.261" v="9" actId="1076"/>
          <ac:picMkLst>
            <pc:docMk/>
            <pc:sldMk cId="2282448426" sldId="680"/>
            <ac:picMk id="5" creationId="{4D9CFCB2-3AA4-44DE-9648-6E1269E56BCA}"/>
          </ac:picMkLst>
        </pc:picChg>
      </pc:sldChg>
      <pc:sldChg chg="addSp delSp modSp new">
        <pc:chgData name="Fiacchi, Margaret (OCFS)" userId="S::margaret.fiacchi@ocfs.ny.gov::e6ca7f4c-c590-4beb-aff4-8939dfc81eba" providerId="AD" clId="Web-{BE317650-522D-BA6A-2665-7A9DFFF09D8F}" dt="2023-03-16T14:47:08.944" v="30"/>
        <pc:sldMkLst>
          <pc:docMk/>
          <pc:sldMk cId="4292254772" sldId="681"/>
        </pc:sldMkLst>
        <pc:spChg chg="del">
          <ac:chgData name="Fiacchi, Margaret (OCFS)" userId="S::margaret.fiacchi@ocfs.ny.gov::e6ca7f4c-c590-4beb-aff4-8939dfc81eba" providerId="AD" clId="Web-{BE317650-522D-BA6A-2665-7A9DFFF09D8F}" dt="2023-03-16T14:46:08.255" v="12"/>
          <ac:spMkLst>
            <pc:docMk/>
            <pc:sldMk cId="4292254772" sldId="681"/>
            <ac:spMk id="2" creationId="{5C4918E2-1BC9-7257-A789-875854E9A28C}"/>
          </ac:spMkLst>
        </pc:spChg>
        <pc:spChg chg="mod">
          <ac:chgData name="Fiacchi, Margaret (OCFS)" userId="S::margaret.fiacchi@ocfs.ny.gov::e6ca7f4c-c590-4beb-aff4-8939dfc81eba" providerId="AD" clId="Web-{BE317650-522D-BA6A-2665-7A9DFFF09D8F}" dt="2023-03-16T14:46:55.834" v="29" actId="20577"/>
          <ac:spMkLst>
            <pc:docMk/>
            <pc:sldMk cId="4292254772" sldId="681"/>
            <ac:spMk id="3" creationId="{40C34DBC-2618-73E6-D924-4D32114D44D3}"/>
          </ac:spMkLst>
        </pc:spChg>
        <pc:spChg chg="add">
          <ac:chgData name="Fiacchi, Margaret (OCFS)" userId="S::margaret.fiacchi@ocfs.ny.gov::e6ca7f4c-c590-4beb-aff4-8939dfc81eba" providerId="AD" clId="Web-{BE317650-522D-BA6A-2665-7A9DFFF09D8F}" dt="2023-03-16T14:47:08.944" v="30"/>
          <ac:spMkLst>
            <pc:docMk/>
            <pc:sldMk cId="4292254772" sldId="681"/>
            <ac:spMk id="4" creationId="{9208780D-C3C5-7C0B-9FC2-C2794A00F2AE}"/>
          </ac:spMkLst>
        </pc:spChg>
      </pc:sldChg>
    </pc:docChg>
  </pc:docChgLst>
</pc:chgInfo>
</file>

<file path=ppt/comments/modernComment_2AA_3A7FE1BD.xml><?xml version="1.0" encoding="utf-8"?>
<p188:cmLst xmlns:a="http://schemas.openxmlformats.org/drawingml/2006/main" xmlns:r="http://schemas.openxmlformats.org/officeDocument/2006/relationships" xmlns:p188="http://schemas.microsoft.com/office/powerpoint/2018/8/main">
  <p188:cm id="{19C6761C-BDFB-4D3F-89A8-80B60203FA68}" authorId="{A6265338-2560-21B9-9845-5C6615EC899D}" status="resolved" created="2023-04-24T13:40:31.877" complete="100000">
    <pc:sldMkLst xmlns:pc="http://schemas.microsoft.com/office/powerpoint/2013/main/command">
      <pc:docMk/>
      <pc:sldMk cId="981459389" sldId="682"/>
    </pc:sldMkLst>
    <p188:txBody>
      <a:bodyPr/>
      <a:lstStyle/>
      <a:p>
        <a:r>
          <a:rPr lang="en-US"/>
          <a:t>Add animations to emphasize speaking point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D26E1-ACAE-4E75-84CC-11AB1FFD7688}" type="datetimeFigureOut">
              <a:rPr lang="en-US" smtClean="0"/>
              <a:t>5/1/23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8613C-BE06-4C8D-8653-A6D4B1AC87B9}" type="slidenum">
              <a:rPr lang="en-US" smtClean="0"/>
              <a:t>‹#›</a:t>
            </a:fld>
            <a:endParaRPr lang="en-US"/>
          </a:p>
        </p:txBody>
      </p:sp>
    </p:spTree>
    <p:extLst>
      <p:ext uri="{BB962C8B-B14F-4D97-AF65-F5344CB8AC3E}">
        <p14:creationId xmlns:p14="http://schemas.microsoft.com/office/powerpoint/2010/main" val="958792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a:lnSpc>
                <a:spcPct val="107000"/>
              </a:lnSpc>
              <a:spcAft>
                <a:spcPts val="800"/>
              </a:spcAft>
            </a:pPr>
            <a:endParaRPr lang="en-US" sz="1000">
              <a:latin typeface="Arial"/>
              <a:cs typeface="Arial"/>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D48FA3-1588-467E-9FD7-953A9D35F34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7356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ct val="20000"/>
              </a:spcBef>
            </a:pPr>
            <a:r>
              <a:rPr lang="en-US"/>
              <a:t>Planning for Accreditation support and materials</a:t>
            </a:r>
          </a:p>
          <a:p>
            <a:pPr marL="628650" lvl="1" indent="-171450">
              <a:spcBef>
                <a:spcPct val="20000"/>
              </a:spcBef>
              <a:buFont typeface="Arial"/>
              <a:buChar char="•"/>
            </a:pPr>
            <a:r>
              <a:rPr lang="en-US">
                <a:cs typeface="Calibri" panose="020F0502020204030204"/>
              </a:rPr>
              <a:t>Accreditation 101 </a:t>
            </a:r>
          </a:p>
          <a:p>
            <a:pPr marL="628650" lvl="1" indent="-171450">
              <a:spcBef>
                <a:spcPct val="20000"/>
              </a:spcBef>
              <a:buFont typeface="Arial"/>
              <a:buChar char="•"/>
            </a:pPr>
            <a:r>
              <a:rPr lang="en-US">
                <a:cs typeface="Calibri" panose="020F0502020204030204"/>
              </a:rPr>
              <a:t>Self-Study tool </a:t>
            </a:r>
            <a:endParaRPr lang="en-US"/>
          </a:p>
          <a:p>
            <a:pPr marL="628650" lvl="1" indent="-171450">
              <a:spcBef>
                <a:spcPct val="20000"/>
              </a:spcBef>
              <a:buFont typeface="Arial"/>
              <a:buChar char="•"/>
            </a:pPr>
            <a:r>
              <a:rPr lang="en-US">
                <a:cs typeface="Calibri"/>
              </a:rPr>
              <a:t>Accreditation Office hours </a:t>
            </a:r>
            <a:endParaRPr lang="en-US"/>
          </a:p>
          <a:p>
            <a:pPr marL="628650" lvl="1" indent="-171450">
              <a:spcBef>
                <a:spcPct val="20000"/>
              </a:spcBef>
              <a:buFont typeface="Arial"/>
              <a:buChar char="•"/>
            </a:pPr>
            <a:r>
              <a:rPr lang="en-US">
                <a:cs typeface="Calibri"/>
              </a:rPr>
              <a:t>Self-study reviews </a:t>
            </a:r>
          </a:p>
          <a:p>
            <a:pPr lvl="1">
              <a:spcBef>
                <a:spcPct val="20000"/>
              </a:spcBef>
            </a:pPr>
            <a:r>
              <a:rPr lang="en-US"/>
              <a:t> </a:t>
            </a:r>
          </a:p>
          <a:p>
            <a:pPr lvl="1">
              <a:spcBef>
                <a:spcPct val="20000"/>
              </a:spcBef>
            </a:pPr>
            <a:r>
              <a:rPr lang="en-US"/>
              <a:t>Creating unstructured space for Program Managers to interact with each other </a:t>
            </a:r>
          </a:p>
          <a:p>
            <a:pPr marL="628650" lvl="1" indent="-171450">
              <a:spcBef>
                <a:spcPct val="20000"/>
              </a:spcBef>
              <a:buFont typeface="Arial"/>
              <a:buChar char="•"/>
            </a:pPr>
            <a:r>
              <a:rPr lang="en-US">
                <a:cs typeface="Calibri" panose="020F0502020204030204"/>
              </a:rPr>
              <a:t>Coffee Breaks during regional meetings and SLM </a:t>
            </a:r>
          </a:p>
          <a:p>
            <a:pPr marL="628650" lvl="1" indent="-171450">
              <a:spcBef>
                <a:spcPct val="20000"/>
              </a:spcBef>
              <a:buFont typeface="Arial"/>
              <a:buChar char="•"/>
            </a:pPr>
            <a:r>
              <a:rPr lang="en-US">
                <a:cs typeface="Calibri" panose="020F0502020204030204"/>
              </a:rPr>
              <a:t>Aspects of TODAY'S agenda which provide time for you all to build relationships  and connections with one another! </a:t>
            </a:r>
          </a:p>
          <a:p>
            <a:pPr lvl="1">
              <a:spcBef>
                <a:spcPct val="20000"/>
              </a:spcBef>
            </a:pPr>
            <a:endParaRPr lang="en-US"/>
          </a:p>
          <a:p>
            <a:pPr lvl="1">
              <a:spcBef>
                <a:spcPct val="20000"/>
              </a:spcBef>
            </a:pPr>
            <a:r>
              <a:rPr lang="en-US"/>
              <a:t>Updating Performance Indicators and Targets </a:t>
            </a:r>
          </a:p>
          <a:p>
            <a:pPr marL="628650" lvl="1" indent="-171450">
              <a:spcBef>
                <a:spcPct val="20000"/>
              </a:spcBef>
              <a:buFont typeface="Arial"/>
              <a:buChar char="•"/>
            </a:pPr>
            <a:r>
              <a:rPr lang="en-US">
                <a:cs typeface="Calibri" panose="020F0502020204030204"/>
              </a:rPr>
              <a:t>Making changes to PIs and PTs not just to meet new BPS standards but with programs in mind AND with consideration of how our chosen  PTs reflect considerations for racial equity and cultural humility </a:t>
            </a:r>
          </a:p>
          <a:p>
            <a:pPr lvl="1">
              <a:spcBef>
                <a:spcPct val="20000"/>
              </a:spcBef>
            </a:pPr>
            <a:endParaRPr lang="en-US"/>
          </a:p>
          <a:p>
            <a:pPr lvl="1">
              <a:spcBef>
                <a:spcPct val="20000"/>
              </a:spcBef>
            </a:pPr>
            <a:r>
              <a:rPr lang="en-US"/>
              <a:t>Creating statewide marketing materials </a:t>
            </a:r>
          </a:p>
          <a:p>
            <a:pPr marL="628650" lvl="1" indent="-171450">
              <a:spcBef>
                <a:spcPct val="20000"/>
              </a:spcBef>
              <a:buFont typeface="Arial"/>
              <a:buChar char="•"/>
            </a:pPr>
            <a:r>
              <a:rPr lang="en-US">
                <a:cs typeface="Calibri" panose="020F0502020204030204"/>
              </a:rPr>
              <a:t>Releasing the targeted referral partner pamphlets </a:t>
            </a:r>
          </a:p>
          <a:p>
            <a:pPr marL="628650" lvl="1" indent="-171450">
              <a:spcBef>
                <a:spcPct val="20000"/>
              </a:spcBef>
              <a:buFont typeface="Arial"/>
              <a:buChar char="•"/>
            </a:pPr>
            <a:r>
              <a:rPr lang="en-US">
                <a:cs typeface="Calibri" panose="020F0502020204030204"/>
              </a:rPr>
              <a:t>CA continued efforts to fund and make available digital outreach cards for all programs in the system </a:t>
            </a:r>
          </a:p>
          <a:p>
            <a:pPr lvl="1">
              <a:spcBef>
                <a:spcPct val="20000"/>
              </a:spcBef>
            </a:pPr>
            <a:endParaRPr lang="en-US">
              <a:cs typeface="Calibri" panose="020F0502020204030204"/>
            </a:endParaRPr>
          </a:p>
          <a:p>
            <a:pPr lvl="1">
              <a:spcBef>
                <a:spcPct val="20000"/>
              </a:spcBef>
            </a:pPr>
            <a:r>
              <a:rPr lang="en-US"/>
              <a:t>Prioritizing Program Recommendations </a:t>
            </a:r>
          </a:p>
          <a:p>
            <a:pPr marL="628650" lvl="1" indent="-171450">
              <a:spcBef>
                <a:spcPct val="20000"/>
              </a:spcBef>
              <a:buFont typeface="Arial"/>
              <a:buChar char="•"/>
            </a:pPr>
            <a:r>
              <a:rPr lang="en-US">
                <a:cs typeface="Calibri"/>
              </a:rPr>
              <a:t>Using the </a:t>
            </a:r>
            <a:r>
              <a:rPr lang="en-US" err="1">
                <a:cs typeface="Calibri"/>
              </a:rPr>
              <a:t>EasyRetro</a:t>
            </a:r>
            <a:r>
              <a:rPr lang="en-US">
                <a:cs typeface="Calibri"/>
              </a:rPr>
              <a:t> Activity to get program manager perspective to help CA prioritize they activities and take into account when addressing ASKS that came out of the CA Survey </a:t>
            </a:r>
          </a:p>
          <a:p>
            <a:pPr lvl="1">
              <a:spcBef>
                <a:spcPct val="20000"/>
              </a:spcBef>
            </a:pP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A38613C-BE06-4C8D-8653-A6D4B1AC87B9}" type="slidenum">
              <a:rPr lang="en-US" smtClean="0"/>
              <a:t>10</a:t>
            </a:fld>
            <a:endParaRPr lang="en-US"/>
          </a:p>
        </p:txBody>
      </p:sp>
    </p:spTree>
    <p:extLst>
      <p:ext uri="{BB962C8B-B14F-4D97-AF65-F5344CB8AC3E}">
        <p14:creationId xmlns:p14="http://schemas.microsoft.com/office/powerpoint/2010/main" val="3903035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a:t>Creating MIS user webinars </a:t>
            </a:r>
          </a:p>
          <a:p>
            <a:pPr marL="171450" indent="-171450">
              <a:spcBef>
                <a:spcPct val="20000"/>
              </a:spcBef>
              <a:buFont typeface="Arial"/>
              <a:buChar char="•"/>
            </a:pPr>
            <a:r>
              <a:rPr lang="en-US">
                <a:cs typeface="Calibri"/>
              </a:rPr>
              <a:t>CHSR has come out with MANY user webinars to help support changes to the MIS system and to foster skill maintenance around proper data entry and use of specific reports</a:t>
            </a:r>
          </a:p>
          <a:p>
            <a:pPr>
              <a:spcBef>
                <a:spcPct val="20000"/>
              </a:spcBef>
            </a:pPr>
            <a:endParaRPr lang="en-US"/>
          </a:p>
          <a:p>
            <a:pPr>
              <a:spcBef>
                <a:spcPct val="20000"/>
              </a:spcBef>
            </a:pPr>
            <a:r>
              <a:rPr lang="en-US"/>
              <a:t>MIS Blog </a:t>
            </a:r>
          </a:p>
          <a:p>
            <a:pPr marL="171450" indent="-171450">
              <a:spcBef>
                <a:spcPct val="20000"/>
              </a:spcBef>
              <a:buFont typeface="Arial"/>
              <a:buChar char="•"/>
            </a:pPr>
            <a:r>
              <a:rPr lang="en-US" err="1">
                <a:cs typeface="Calibri"/>
              </a:rPr>
              <a:t>MISsives</a:t>
            </a:r>
            <a:r>
              <a:rPr lang="en-US">
                <a:cs typeface="Calibri"/>
              </a:rPr>
              <a:t> were retired and the MIS Blog was created – allowing for better usability! </a:t>
            </a:r>
          </a:p>
          <a:p>
            <a:pPr>
              <a:spcBef>
                <a:spcPct val="20000"/>
              </a:spcBef>
            </a:pPr>
            <a:endParaRPr lang="en-US"/>
          </a:p>
          <a:p>
            <a:pPr>
              <a:spcBef>
                <a:spcPct val="20000"/>
              </a:spcBef>
            </a:pPr>
            <a:r>
              <a:rPr lang="en-US"/>
              <a:t>Developing MIECHV specific reports for certain benchmarks </a:t>
            </a:r>
          </a:p>
          <a:p>
            <a:pPr marL="171450" indent="-171450">
              <a:spcBef>
                <a:spcPct val="20000"/>
              </a:spcBef>
              <a:buFont typeface="Arial"/>
              <a:buChar char="•"/>
            </a:pPr>
            <a:r>
              <a:rPr lang="en-US">
                <a:cs typeface="Calibri"/>
              </a:rPr>
              <a:t>CHSR is currently working on several new reports specific to MIECHV benchmarks to better support our programs that operate with MIECHV funding</a:t>
            </a:r>
          </a:p>
          <a:p>
            <a:pPr>
              <a:spcBef>
                <a:spcPct val="20000"/>
              </a:spcBef>
            </a:pPr>
            <a:endParaRPr lang="en-US"/>
          </a:p>
          <a:p>
            <a:pPr>
              <a:spcBef>
                <a:spcPct val="20000"/>
              </a:spcBef>
            </a:pPr>
            <a:r>
              <a:rPr lang="en-US"/>
              <a:t>Matching MIS to Paper Forms </a:t>
            </a:r>
          </a:p>
          <a:p>
            <a:pPr marL="171450" indent="-171450">
              <a:spcBef>
                <a:spcPct val="20000"/>
              </a:spcBef>
              <a:buFont typeface="Arial"/>
              <a:buChar char="•"/>
            </a:pPr>
            <a:r>
              <a:rPr lang="en-US">
                <a:cs typeface="Calibri"/>
              </a:rPr>
              <a:t>After reviewing paper forms used by programs the MIS was updated to reflect consistent language and categories and users gained to ability to print out blank forms directly  from the MIS. </a:t>
            </a:r>
          </a:p>
          <a:p>
            <a:endParaRPr lang="en-US">
              <a:cs typeface="Calibri"/>
            </a:endParaRPr>
          </a:p>
        </p:txBody>
      </p:sp>
      <p:sp>
        <p:nvSpPr>
          <p:cNvPr id="4" name="Slide Number Placeholder 3"/>
          <p:cNvSpPr>
            <a:spLocks noGrp="1"/>
          </p:cNvSpPr>
          <p:nvPr>
            <p:ph type="sldNum" sz="quarter" idx="5"/>
          </p:nvPr>
        </p:nvSpPr>
        <p:spPr/>
        <p:txBody>
          <a:bodyPr/>
          <a:lstStyle/>
          <a:p>
            <a:fld id="{FA38613C-BE06-4C8D-8653-A6D4B1AC87B9}" type="slidenum">
              <a:rPr lang="en-US" smtClean="0"/>
              <a:t>11</a:t>
            </a:fld>
            <a:endParaRPr lang="en-US"/>
          </a:p>
        </p:txBody>
      </p:sp>
    </p:spTree>
    <p:extLst>
      <p:ext uri="{BB962C8B-B14F-4D97-AF65-F5344CB8AC3E}">
        <p14:creationId xmlns:p14="http://schemas.microsoft.com/office/powerpoint/2010/main" val="3275173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a:t>Creating data documentation for all MIS reports </a:t>
            </a:r>
          </a:p>
          <a:p>
            <a:pPr lvl="1">
              <a:spcBef>
                <a:spcPct val="20000"/>
              </a:spcBef>
            </a:pPr>
            <a:r>
              <a:rPr lang="en-US">
                <a:cs typeface="Calibri"/>
              </a:rPr>
              <a:t>Even before the CA survey was administered CHSR had begun to include data documentation on all new reports in the MIS. CA Survey findings supported CHSR's allocation of additional resources to create this documentation for all existing MIS reports, these efforts are ongoing. </a:t>
            </a:r>
          </a:p>
          <a:p>
            <a:pPr>
              <a:spcBef>
                <a:spcPct val="20000"/>
              </a:spcBef>
            </a:pPr>
            <a:endParaRPr lang="en-US"/>
          </a:p>
          <a:p>
            <a:pPr>
              <a:spcBef>
                <a:spcPct val="20000"/>
              </a:spcBef>
            </a:pPr>
            <a:r>
              <a:rPr lang="en-US"/>
              <a:t>Updating ethnic and racial categories </a:t>
            </a:r>
          </a:p>
          <a:p>
            <a:pPr lvl="1">
              <a:spcBef>
                <a:spcPct val="20000"/>
              </a:spcBef>
            </a:pPr>
            <a:r>
              <a:rPr lang="en-US">
                <a:cs typeface="Calibri"/>
              </a:rPr>
              <a:t>With participation from programs, CHSR was able to identify and update the MIS so that all racial and ethnic groups represented within program's service populations were included on all data collection forms. </a:t>
            </a:r>
          </a:p>
          <a:p>
            <a:pPr lvl="1">
              <a:spcBef>
                <a:spcPct val="20000"/>
              </a:spcBef>
            </a:pPr>
            <a:endParaRPr lang="en-US"/>
          </a:p>
          <a:p>
            <a:pPr>
              <a:spcBef>
                <a:spcPct val="20000"/>
              </a:spcBef>
            </a:pPr>
            <a:r>
              <a:rPr lang="en-US"/>
              <a:t>Updating MIS options for participant Language </a:t>
            </a:r>
          </a:p>
          <a:p>
            <a:pPr lvl="1">
              <a:spcBef>
                <a:spcPct val="20000"/>
              </a:spcBef>
            </a:pPr>
            <a:r>
              <a:rPr lang="en-US">
                <a:cs typeface="Calibri"/>
              </a:rPr>
              <a:t>Guided by programs, CHSR also updated options to identify participant primary language to match the most common languages spoken by families at sites. </a:t>
            </a:r>
          </a:p>
          <a:p>
            <a:pPr>
              <a:spcBef>
                <a:spcPct val="20000"/>
              </a:spcBef>
            </a:pPr>
            <a:endParaRPr lang="en-US"/>
          </a:p>
          <a:p>
            <a:pPr>
              <a:spcBef>
                <a:spcPct val="20000"/>
              </a:spcBef>
            </a:pPr>
            <a:r>
              <a:rPr lang="en-US"/>
              <a:t>Creation of PI Dashboards</a:t>
            </a:r>
            <a:endParaRPr lang="en-US">
              <a:cs typeface="Calibri"/>
            </a:endParaRPr>
          </a:p>
          <a:p>
            <a:pPr lvl="1">
              <a:spcBef>
                <a:spcPct val="20000"/>
              </a:spcBef>
            </a:pPr>
            <a:r>
              <a:rPr lang="en-US">
                <a:cs typeface="Calibri"/>
              </a:rPr>
              <a:t>CHSR developed and launched the PI Dashboards through Tableau to facilitate programs ability to track their PI performance over time. </a:t>
            </a:r>
          </a:p>
          <a:p>
            <a:endParaRPr lang="en-US">
              <a:cs typeface="Calibri"/>
            </a:endParaRPr>
          </a:p>
        </p:txBody>
      </p:sp>
      <p:sp>
        <p:nvSpPr>
          <p:cNvPr id="4" name="Slide Number Placeholder 3"/>
          <p:cNvSpPr>
            <a:spLocks noGrp="1"/>
          </p:cNvSpPr>
          <p:nvPr>
            <p:ph type="sldNum" sz="quarter" idx="5"/>
          </p:nvPr>
        </p:nvSpPr>
        <p:spPr/>
        <p:txBody>
          <a:bodyPr/>
          <a:lstStyle/>
          <a:p>
            <a:fld id="{FA38613C-BE06-4C8D-8653-A6D4B1AC87B9}" type="slidenum">
              <a:rPr lang="en-US" smtClean="0"/>
              <a:t>12</a:t>
            </a:fld>
            <a:endParaRPr lang="en-US"/>
          </a:p>
        </p:txBody>
      </p:sp>
    </p:spTree>
    <p:extLst>
      <p:ext uri="{BB962C8B-B14F-4D97-AF65-F5344CB8AC3E}">
        <p14:creationId xmlns:p14="http://schemas.microsoft.com/office/powerpoint/2010/main" val="1827652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a:t>Revision of ASR Feedback Tool </a:t>
            </a:r>
          </a:p>
          <a:p>
            <a:pPr lvl="1">
              <a:spcBef>
                <a:spcPct val="20000"/>
              </a:spcBef>
            </a:pPr>
            <a:r>
              <a:rPr lang="en-US"/>
              <a:t>OCFS contract management team has begun the process of updating their ASR review tool to enhance the feedback that is provided to programs on their reports. This has included the formation of a workgroup with Program Manager representation in order to include their perspective on the ASR guidelines and feedback tool. </a:t>
            </a:r>
            <a:endParaRPr lang="en-US">
              <a:cs typeface="Calibri"/>
            </a:endParaRPr>
          </a:p>
          <a:p>
            <a:pPr lvl="1">
              <a:spcBef>
                <a:spcPct val="20000"/>
              </a:spcBef>
            </a:pPr>
            <a:endParaRPr lang="en-US"/>
          </a:p>
          <a:p>
            <a:pPr>
              <a:spcBef>
                <a:spcPct val="20000"/>
              </a:spcBef>
            </a:pPr>
            <a:r>
              <a:rPr lang="en-US"/>
              <a:t>Updating the QA Site Visit Tool </a:t>
            </a:r>
          </a:p>
          <a:p>
            <a:pPr lvl="1">
              <a:spcBef>
                <a:spcPct val="20000"/>
              </a:spcBef>
            </a:pPr>
            <a:r>
              <a:rPr lang="en-US">
                <a:cs typeface="Calibri" panose="020F0502020204030204"/>
              </a:rPr>
              <a:t>Based on feedback in the CA Survey, OCFS also undertook the process of updating the Site Visit tool to improve quality of QA practice with sites. </a:t>
            </a:r>
          </a:p>
          <a:p>
            <a:pPr lvl="1">
              <a:spcBef>
                <a:spcPct val="20000"/>
              </a:spcBef>
            </a:pPr>
            <a:endParaRPr lang="en-US"/>
          </a:p>
          <a:p>
            <a:pPr>
              <a:spcBef>
                <a:spcPct val="20000"/>
              </a:spcBef>
            </a:pPr>
            <a:r>
              <a:rPr lang="en-US"/>
              <a:t>Funding GGK Training for full system </a:t>
            </a:r>
          </a:p>
          <a:p>
            <a:pPr lvl="1">
              <a:spcBef>
                <a:spcPct val="20000"/>
              </a:spcBef>
            </a:pPr>
            <a:r>
              <a:rPr lang="en-US">
                <a:cs typeface="Calibri"/>
              </a:rPr>
              <a:t>The CA survey identified barriers to accessing primary curricula, in response OCFS was able to secure funding to contract with Growing Great Kids Inc, to offer all HFNY program staff the opportunity to be trained to use GKK: prenatal-36 months, 3-5 years, and in RISE curricula. This contract currently stands through 2025. </a:t>
            </a:r>
          </a:p>
          <a:p>
            <a:pPr lvl="1"/>
            <a:endParaRPr lang="en-US">
              <a:cs typeface="Calibri"/>
            </a:endParaRPr>
          </a:p>
        </p:txBody>
      </p:sp>
      <p:sp>
        <p:nvSpPr>
          <p:cNvPr id="4" name="Slide Number Placeholder 3"/>
          <p:cNvSpPr>
            <a:spLocks noGrp="1"/>
          </p:cNvSpPr>
          <p:nvPr>
            <p:ph type="sldNum" sz="quarter" idx="5"/>
          </p:nvPr>
        </p:nvSpPr>
        <p:spPr/>
        <p:txBody>
          <a:bodyPr/>
          <a:lstStyle/>
          <a:p>
            <a:fld id="{FA38613C-BE06-4C8D-8653-A6D4B1AC87B9}" type="slidenum">
              <a:rPr lang="en-US" smtClean="0"/>
              <a:t>13</a:t>
            </a:fld>
            <a:endParaRPr lang="en-US"/>
          </a:p>
        </p:txBody>
      </p:sp>
    </p:spTree>
    <p:extLst>
      <p:ext uri="{BB962C8B-B14F-4D97-AF65-F5344CB8AC3E}">
        <p14:creationId xmlns:p14="http://schemas.microsoft.com/office/powerpoint/2010/main" val="3275173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solidFill>
                  <a:srgbClr val="002060"/>
                </a:solidFill>
              </a:rPr>
              <a:t>Reconvening of REaCH Committee </a:t>
            </a:r>
          </a:p>
          <a:p>
            <a:pPr lvl="1"/>
            <a:r>
              <a:rPr lang="en-US"/>
              <a:t>the OCFS branch of CA reconvened the Racial Equity and Cultural Humility committee, a workgroup focused specifically on these topics  and how we can improve practice to better reflect these perspectives at all levels of the HFNY system. Central Administration has relied on this group’s insight for policy language, updating performance indicators and performance targets, assisting with updating the ASR tool, and more. </a:t>
            </a:r>
            <a:endParaRPr lang="en-US">
              <a:cs typeface="Calibri"/>
            </a:endParaRPr>
          </a:p>
          <a:p>
            <a:pPr marL="0" indent="0">
              <a:buNone/>
            </a:pPr>
            <a:endParaRPr lang="en-US">
              <a:solidFill>
                <a:srgbClr val="002060"/>
              </a:solidFill>
            </a:endParaRPr>
          </a:p>
          <a:p>
            <a:pPr marL="0" indent="0">
              <a:buNone/>
            </a:pPr>
            <a:r>
              <a:rPr lang="en-US">
                <a:solidFill>
                  <a:srgbClr val="002060"/>
                </a:solidFill>
              </a:rPr>
              <a:t>Advocating to increase funding to support rising costs </a:t>
            </a:r>
          </a:p>
          <a:p>
            <a:pPr lvl="1"/>
            <a:r>
              <a:rPr lang="en-US"/>
              <a:t>Another major theme conveyed in CA Survey responses was the need to increase salaries at programs. This echoed feedback CA has heard repeatedly related to the need to increase compensation to address issues of staff turnover, burnout, and difficulties filling vacancies. In response to this feedback OCFS partners advocated for funding increases to support the rising cost to deliver services, amended contracts to allow for staff bonuses (which were historically not allowed) and strongly encouraged and guided administration at agencies to use the increase to support staff salaries through a bonus or salary increase.</a:t>
            </a:r>
            <a:endParaRPr lang="en-US">
              <a:cs typeface="Calibri"/>
            </a:endParaRPr>
          </a:p>
          <a:p>
            <a:pPr marL="0" indent="0">
              <a:buNone/>
            </a:pPr>
            <a:endParaRPr lang="en-US">
              <a:solidFill>
                <a:srgbClr val="002060"/>
              </a:solidFill>
            </a:endParaRPr>
          </a:p>
          <a:p>
            <a:pPr marL="0" indent="0">
              <a:buNone/>
            </a:pPr>
            <a:r>
              <a:rPr lang="en-US">
                <a:solidFill>
                  <a:srgbClr val="002060"/>
                </a:solidFill>
              </a:rPr>
              <a:t>Raising cost per family, to support CWP implementation </a:t>
            </a:r>
          </a:p>
          <a:p>
            <a:pPr lvl="1"/>
            <a:r>
              <a:rPr lang="en-US"/>
              <a:t>Another effort OCFS undertook to address budgetary needs was advocating for raising the cost per family to support implementation of the Child Welfare Protocol (CWP). Implementation of the CWP requires additional resources at the program level to make sure that program staff have adequate training, reflective consultation, supervision, and materials to work with families receiving child welfare services. OCFS was able to include increased cost per family rates in newly funded and expanded contracts implementing the CWP. As additional funds become available, OCFS will incorporate the CWP and corresponding increased cost per family into existing sites.</a:t>
            </a:r>
          </a:p>
        </p:txBody>
      </p:sp>
      <p:sp>
        <p:nvSpPr>
          <p:cNvPr id="4" name="Slide Number Placeholder 3"/>
          <p:cNvSpPr>
            <a:spLocks noGrp="1"/>
          </p:cNvSpPr>
          <p:nvPr>
            <p:ph type="sldNum" sz="quarter" idx="5"/>
          </p:nvPr>
        </p:nvSpPr>
        <p:spPr/>
        <p:txBody>
          <a:bodyPr/>
          <a:lstStyle/>
          <a:p>
            <a:fld id="{FA38613C-BE06-4C8D-8653-A6D4B1AC87B9}" type="slidenum">
              <a:rPr lang="en-US" smtClean="0"/>
              <a:t>14</a:t>
            </a:fld>
            <a:endParaRPr lang="en-US"/>
          </a:p>
        </p:txBody>
      </p:sp>
    </p:spTree>
    <p:extLst>
      <p:ext uri="{BB962C8B-B14F-4D97-AF65-F5344CB8AC3E}">
        <p14:creationId xmlns:p14="http://schemas.microsoft.com/office/powerpoint/2010/main" val="3209272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a:t>Service Plan support tools </a:t>
            </a:r>
          </a:p>
          <a:p>
            <a:pPr>
              <a:spcBef>
                <a:spcPct val="20000"/>
              </a:spcBef>
            </a:pPr>
            <a:r>
              <a:rPr lang="en-US">
                <a:cs typeface="Calibri"/>
              </a:rPr>
              <a:t>PCANY has created a comprehensive </a:t>
            </a:r>
            <a:r>
              <a:rPr lang="en-US" b="1">
                <a:cs typeface="Calibri"/>
              </a:rPr>
              <a:t>Service Plan Handbook </a:t>
            </a:r>
            <a:r>
              <a:rPr lang="en-US">
                <a:cs typeface="Calibri"/>
              </a:rPr>
              <a:t>that can be access from the Transfer of learning tools – this need for first identified from the CA Survey </a:t>
            </a:r>
            <a:endParaRPr lang="en-US"/>
          </a:p>
          <a:p>
            <a:pPr>
              <a:spcBef>
                <a:spcPct val="20000"/>
              </a:spcBef>
            </a:pPr>
            <a:endParaRPr lang="en-US"/>
          </a:p>
          <a:p>
            <a:pPr>
              <a:spcBef>
                <a:spcPct val="20000"/>
              </a:spcBef>
            </a:pPr>
            <a:r>
              <a:rPr lang="en-US"/>
              <a:t>Family Support Specialist refresher trainings </a:t>
            </a:r>
          </a:p>
          <a:p>
            <a:pPr>
              <a:spcBef>
                <a:spcPct val="20000"/>
              </a:spcBef>
            </a:pPr>
            <a:r>
              <a:rPr lang="en-US">
                <a:cs typeface="Calibri"/>
              </a:rPr>
              <a:t>In response for calls for training to support more veteran staff PCANY arranged for FSS refresher trainings which have been offered to those hired prior to 2015 and then prior to 2020. </a:t>
            </a:r>
            <a:endParaRPr lang="en-US"/>
          </a:p>
          <a:p>
            <a:pPr>
              <a:spcBef>
                <a:spcPct val="20000"/>
              </a:spcBef>
            </a:pPr>
            <a:endParaRPr lang="en-US"/>
          </a:p>
          <a:p>
            <a:pPr>
              <a:spcBef>
                <a:spcPct val="20000"/>
              </a:spcBef>
            </a:pPr>
            <a:r>
              <a:rPr lang="en-US"/>
              <a:t>Supervisor and FSS professional development forums </a:t>
            </a:r>
          </a:p>
          <a:p>
            <a:pPr>
              <a:spcBef>
                <a:spcPct val="20000"/>
              </a:spcBef>
            </a:pPr>
            <a:r>
              <a:rPr lang="en-US"/>
              <a:t>In response to this feedback provided in the CA Survey, PCANY has begun to offer regular Supervisor and FSS professional development forums. These create an opportunity for program staff to receive additional support around specific areas of practice and to interact with others working in their role throughout the state. </a:t>
            </a:r>
            <a:endParaRPr lang="en-US">
              <a:cs typeface="Calibri"/>
            </a:endParaRPr>
          </a:p>
          <a:p>
            <a:pPr>
              <a:spcBef>
                <a:spcPct val="20000"/>
              </a:spcBef>
            </a:pPr>
            <a:endParaRPr lang="en-US"/>
          </a:p>
          <a:p>
            <a:pPr>
              <a:spcBef>
                <a:spcPct val="20000"/>
              </a:spcBef>
            </a:pPr>
            <a:r>
              <a:rPr lang="en-US"/>
              <a:t>Updating prenatal training language </a:t>
            </a:r>
          </a:p>
          <a:p>
            <a:pPr>
              <a:spcBef>
                <a:spcPct val="20000"/>
              </a:spcBef>
            </a:pPr>
            <a:r>
              <a:rPr lang="en-US"/>
              <a:t>The PCANY team updated the language as much as possible in the current training and included a message in the beginning of the training conveying the goal of inclusivity to all parents’ prenatal experiences. </a:t>
            </a:r>
          </a:p>
        </p:txBody>
      </p:sp>
      <p:sp>
        <p:nvSpPr>
          <p:cNvPr id="4" name="Slide Number Placeholder 3"/>
          <p:cNvSpPr>
            <a:spLocks noGrp="1"/>
          </p:cNvSpPr>
          <p:nvPr>
            <p:ph type="sldNum" sz="quarter" idx="5"/>
          </p:nvPr>
        </p:nvSpPr>
        <p:spPr/>
        <p:txBody>
          <a:bodyPr/>
          <a:lstStyle/>
          <a:p>
            <a:fld id="{FA38613C-BE06-4C8D-8653-A6D4B1AC87B9}" type="slidenum">
              <a:rPr lang="en-US" smtClean="0"/>
              <a:t>15</a:t>
            </a:fld>
            <a:endParaRPr lang="en-US"/>
          </a:p>
        </p:txBody>
      </p:sp>
    </p:spTree>
    <p:extLst>
      <p:ext uri="{BB962C8B-B14F-4D97-AF65-F5344CB8AC3E}">
        <p14:creationId xmlns:p14="http://schemas.microsoft.com/office/powerpoint/2010/main" val="2422926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ct val="20000"/>
              </a:spcBef>
            </a:pPr>
            <a:r>
              <a:rPr lang="en-US"/>
              <a:t>Hiring bilingual FRS QA Specialist </a:t>
            </a:r>
          </a:p>
          <a:p>
            <a:pPr>
              <a:spcBef>
                <a:spcPct val="20000"/>
              </a:spcBef>
            </a:pPr>
            <a:r>
              <a:rPr lang="en-US">
                <a:cs typeface="Calibri"/>
              </a:rPr>
              <a:t>Since the CA Survey, PCANY has hired a FRS Specialist that can provide QA and TA in Spanish / with staff who perform their duties in Spanish </a:t>
            </a:r>
            <a:endParaRPr lang="en-US"/>
          </a:p>
          <a:p>
            <a:pPr>
              <a:spcBef>
                <a:spcPct val="20000"/>
              </a:spcBef>
            </a:pPr>
            <a:endParaRPr lang="en-US"/>
          </a:p>
          <a:p>
            <a:pPr>
              <a:spcBef>
                <a:spcPct val="20000"/>
              </a:spcBef>
            </a:pPr>
            <a:r>
              <a:rPr lang="en-US"/>
              <a:t>Increasing language accessibility for training materials </a:t>
            </a:r>
          </a:p>
          <a:p>
            <a:pPr>
              <a:spcBef>
                <a:spcPct val="20000"/>
              </a:spcBef>
            </a:pPr>
            <a:r>
              <a:rPr lang="en-US"/>
              <a:t>Recent updates to the CHEERS Handbook included providing </a:t>
            </a:r>
            <a:r>
              <a:rPr lang="en-US" i="1"/>
              <a:t>CHEERS for Parents</a:t>
            </a:r>
            <a:r>
              <a:rPr lang="en-US"/>
              <a:t> materials in nine different languages.</a:t>
            </a:r>
            <a:endParaRPr lang="en-US">
              <a:cs typeface="Calibri"/>
            </a:endParaRPr>
          </a:p>
          <a:p>
            <a:pPr>
              <a:spcBef>
                <a:spcPct val="20000"/>
              </a:spcBef>
            </a:pPr>
            <a:endParaRPr lang="en-US"/>
          </a:p>
          <a:p>
            <a:pPr>
              <a:spcBef>
                <a:spcPct val="20000"/>
              </a:spcBef>
            </a:pPr>
            <a:r>
              <a:rPr lang="en-US"/>
              <a:t>Centralizing training materials </a:t>
            </a:r>
            <a:endParaRPr lang="en-US">
              <a:cs typeface="Calibri" panose="020F0502020204030204"/>
            </a:endParaRPr>
          </a:p>
          <a:p>
            <a:pPr>
              <a:spcBef>
                <a:spcPct val="20000"/>
              </a:spcBef>
            </a:pPr>
            <a:r>
              <a:rPr lang="en-US"/>
              <a:t>Since the 2021 CA Survey was administered PCANY has shifted almost all their training materials and practice support tools to the Transfer of Learning and Training (TOL&amp;T) website. PCANY is considering how to centralize and streamline the registration process for all trainings they offer.  </a:t>
            </a:r>
          </a:p>
        </p:txBody>
      </p:sp>
      <p:sp>
        <p:nvSpPr>
          <p:cNvPr id="4" name="Slide Number Placeholder 3"/>
          <p:cNvSpPr>
            <a:spLocks noGrp="1"/>
          </p:cNvSpPr>
          <p:nvPr>
            <p:ph type="sldNum" sz="quarter" idx="5"/>
          </p:nvPr>
        </p:nvSpPr>
        <p:spPr/>
        <p:txBody>
          <a:bodyPr/>
          <a:lstStyle/>
          <a:p>
            <a:fld id="{FA38613C-BE06-4C8D-8653-A6D4B1AC87B9}" type="slidenum">
              <a:rPr lang="en-US" smtClean="0"/>
              <a:t>16</a:t>
            </a:fld>
            <a:endParaRPr lang="en-US"/>
          </a:p>
        </p:txBody>
      </p:sp>
    </p:spTree>
    <p:extLst>
      <p:ext uri="{BB962C8B-B14F-4D97-AF65-F5344CB8AC3E}">
        <p14:creationId xmlns:p14="http://schemas.microsoft.com/office/powerpoint/2010/main" val="1117511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what’s next? </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F46CE3E-BAE1-4379-BB03-BB830258BFC7}" type="slidenum">
              <a:rPr lang="en-US" smtClean="0"/>
              <a:t>17</a:t>
            </a:fld>
            <a:endParaRPr lang="en-US"/>
          </a:p>
        </p:txBody>
      </p:sp>
    </p:spTree>
    <p:extLst>
      <p:ext uri="{BB962C8B-B14F-4D97-AF65-F5344CB8AC3E}">
        <p14:creationId xmlns:p14="http://schemas.microsoft.com/office/powerpoint/2010/main" val="1508415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Reviewing all of the notes and documentation we have from things like: SLMs, Regionals, QA Surveys, Site Visits, Listening Forums, Supervisor/FSS/FRS Support Calls, Worker Survey, Exit Survey, CHSR Focus Groups / Interviews, Committees with program members, TA feedback. </a:t>
            </a:r>
          </a:p>
          <a:p>
            <a:endParaRPr lang="en-US">
              <a:cs typeface="Calibri"/>
            </a:endParaRPr>
          </a:p>
          <a:p>
            <a:r>
              <a:rPr lang="en-US">
                <a:cs typeface="Calibri"/>
              </a:rPr>
              <a:t>Synthesizing all of the information we have in order to identify strengths and areas for growth for how CA can better support our system, identifying areas where we might need or want a little more information from PMs, supervisors or staff within the system .</a:t>
            </a:r>
          </a:p>
          <a:p>
            <a:endParaRPr lang="en-US">
              <a:cs typeface="Calibri"/>
            </a:endParaRPr>
          </a:p>
          <a:p>
            <a:r>
              <a:rPr lang="en-US">
                <a:cs typeface="Calibri"/>
              </a:rPr>
              <a:t>Coming back together as a system to share what we learned and to  </a:t>
            </a:r>
            <a:endParaRPr lang="en-US"/>
          </a:p>
        </p:txBody>
      </p:sp>
      <p:sp>
        <p:nvSpPr>
          <p:cNvPr id="4" name="Slide Number Placeholder 3"/>
          <p:cNvSpPr>
            <a:spLocks noGrp="1"/>
          </p:cNvSpPr>
          <p:nvPr>
            <p:ph type="sldNum" sz="quarter" idx="5"/>
          </p:nvPr>
        </p:nvSpPr>
        <p:spPr/>
        <p:txBody>
          <a:bodyPr/>
          <a:lstStyle/>
          <a:p>
            <a:fld id="{FA38613C-BE06-4C8D-8653-A6D4B1AC87B9}" type="slidenum">
              <a:rPr lang="en-US" smtClean="0"/>
              <a:t>18</a:t>
            </a:fld>
            <a:endParaRPr lang="en-US"/>
          </a:p>
        </p:txBody>
      </p:sp>
    </p:spTree>
    <p:extLst>
      <p:ext uri="{BB962C8B-B14F-4D97-AF65-F5344CB8AC3E}">
        <p14:creationId xmlns:p14="http://schemas.microsoft.com/office/powerpoint/2010/main" val="15078236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what’s next? </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F46CE3E-BAE1-4379-BB03-BB830258BFC7}" type="slidenum">
              <a:rPr lang="en-US" smtClean="0"/>
              <a:t>19</a:t>
            </a:fld>
            <a:endParaRPr lang="en-US"/>
          </a:p>
        </p:txBody>
      </p:sp>
    </p:spTree>
    <p:extLst>
      <p:ext uri="{BB962C8B-B14F-4D97-AF65-F5344CB8AC3E}">
        <p14:creationId xmlns:p14="http://schemas.microsoft.com/office/powerpoint/2010/main" val="1311948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Today's presentation will begin with an introduction to the CA Survey (or a reintroduction for some of you), then I will briefly talk about what was learned from the 2021 CA Survey, leading into the main component of this presentation – what did CA do as a result of what we learned. </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29AD3A-D64E-4CED-A47D-68F8EC7BE6C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198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46CE3E-BAE1-4379-BB03-BB830258BFC7}" type="slidenum">
              <a:rPr lang="en-US" smtClean="0"/>
              <a:t>3</a:t>
            </a:fld>
            <a:endParaRPr lang="en-US"/>
          </a:p>
        </p:txBody>
      </p:sp>
    </p:spTree>
    <p:extLst>
      <p:ext uri="{BB962C8B-B14F-4D97-AF65-F5344CB8AC3E}">
        <p14:creationId xmlns:p14="http://schemas.microsoft.com/office/powerpoint/2010/main" val="791554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While PMs where the ones completing the survey, Central Administration created a discussion tool and encouraged Program Managers to use it in order to gather insight from across levels of staff at their program so that their responses could represent a program perspective, not just a program manager perspective. </a:t>
            </a:r>
            <a:endParaRPr lang="en-US">
              <a:cs typeface="Calibri" panose="020F0502020204030204"/>
            </a:endParaRPr>
          </a:p>
          <a:p>
            <a:endParaRPr lang="en-US"/>
          </a:p>
          <a:p>
            <a:endParaRPr lang="en-US">
              <a:cs typeface="Calibri"/>
            </a:endParaRPr>
          </a:p>
          <a:p>
            <a:r>
              <a:rPr lang="en-US"/>
              <a:t>Forty programs responded to the survey, which equates to a 93 percent response rate.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A38613C-BE06-4C8D-8653-A6D4B1AC87B9}" type="slidenum">
              <a:rPr lang="en-US" smtClean="0"/>
              <a:t>4</a:t>
            </a:fld>
            <a:endParaRPr lang="en-US"/>
          </a:p>
        </p:txBody>
      </p:sp>
    </p:spTree>
    <p:extLst>
      <p:ext uri="{BB962C8B-B14F-4D97-AF65-F5344CB8AC3E}">
        <p14:creationId xmlns:p14="http://schemas.microsoft.com/office/powerpoint/2010/main" val="842253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002060"/>
                </a:solidFill>
                <a:cs typeface="Calibri"/>
              </a:rPr>
              <a:t>The survey addressed each of the six functional areas of CA responsibility, as well as CA's ability to perform their work to </a:t>
            </a:r>
            <a:r>
              <a:rPr lang="en-US" sz="1200">
                <a:solidFill>
                  <a:schemeClr val="tx2">
                    <a:lumMod val="75000"/>
                  </a:schemeClr>
                </a:solidFill>
                <a:cs typeface="Calibri"/>
              </a:rPr>
              <a:t>reflect racial equity and cultural humility.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Each survey module asked programs to respond to 10 items using a five-point rating scale ranging from strongly disagree (1) to strongly agree (5) and three open ended questions, which asked program managers to elaborate on how CA activities in each of the areas have helped their program, hindered them, and what further supports were needed. </a:t>
            </a:r>
            <a:endParaRPr lang="en-US">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9F4E20C4-7774-4393-BF12-EDAC753118C4}" type="slidenum">
              <a:rPr lang="en-US" smtClean="0"/>
              <a:t>5</a:t>
            </a:fld>
            <a:endParaRPr lang="en-US"/>
          </a:p>
        </p:txBody>
      </p:sp>
    </p:spTree>
    <p:extLst>
      <p:ext uri="{BB962C8B-B14F-4D97-AF65-F5344CB8AC3E}">
        <p14:creationId xmlns:p14="http://schemas.microsoft.com/office/powerpoint/2010/main" val="592760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46CE3E-BAE1-4379-BB03-BB830258BFC7}" type="slidenum">
              <a:rPr lang="en-US" smtClean="0"/>
              <a:t>6</a:t>
            </a:fld>
            <a:endParaRPr lang="en-US"/>
          </a:p>
        </p:txBody>
      </p:sp>
    </p:spTree>
    <p:extLst>
      <p:ext uri="{BB962C8B-B14F-4D97-AF65-F5344CB8AC3E}">
        <p14:creationId xmlns:p14="http://schemas.microsoft.com/office/powerpoint/2010/main" val="2866558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Programs responses for each of the 10 module items were averaged to generate a mean score, the average of these scores across all 40 program respondents generated overall scores for each of the seven modules. For the modules pertaining to the six functional areas, CA was rated at either a 4.4 or 4.5 out of 5, suggesting high levels of support / satisfaction with CA activities. The modules focused on racial equity and cultural humility showed greater room for improvement, producing overall scores of 3.8 and 3.9 respectively. The individual module scores were then used to derive an overall satisfaction score which rated system satisfaction with CA function at a 4.3 out of 5. </a:t>
            </a:r>
          </a:p>
          <a:p>
            <a:endParaRPr lang="en-US">
              <a:cs typeface="Calibri"/>
            </a:endParaRPr>
          </a:p>
          <a:p>
            <a:r>
              <a:rPr lang="en-US"/>
              <a:t>From the results CA was able to gain insight into the various aspects of practice where they were especially effective and where there is room for improvement and growth. Throughout the survey several programs shared in their open-ended responses that they feel supported by CA and that they appreciate all the effort CA puts into helping programs to function. CA rated the highest on items throughout the survey related to respectful interactions with program staff and the belief by programs that CA members are qualified and knowledgeable. The survey results called specific attention to CA’s need to improve in their ability to demonstrate racial equity and cultural humility in their work. </a:t>
            </a:r>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A38613C-BE06-4C8D-8653-A6D4B1AC87B9}" type="slidenum">
              <a:rPr lang="en-US" smtClean="0"/>
              <a:t>7</a:t>
            </a:fld>
            <a:endParaRPr lang="en-US"/>
          </a:p>
        </p:txBody>
      </p:sp>
    </p:spTree>
    <p:extLst>
      <p:ext uri="{BB962C8B-B14F-4D97-AF65-F5344CB8AC3E}">
        <p14:creationId xmlns:p14="http://schemas.microsoft.com/office/powerpoint/2010/main" val="3227765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of the most significant findings from the survey was that 24 percent of programs agreed that there are CA policies which get in the way of providing culturally responsive services, and that 38 percent of programs responding to the survey agreed that there are CA policies that get in the way of providing racially equitable services. </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A38613C-BE06-4C8D-8653-A6D4B1AC87B9}" type="slidenum">
              <a:rPr lang="en-US" smtClean="0"/>
              <a:t>8</a:t>
            </a:fld>
            <a:endParaRPr lang="en-US"/>
          </a:p>
        </p:txBody>
      </p:sp>
    </p:spTree>
    <p:extLst>
      <p:ext uri="{BB962C8B-B14F-4D97-AF65-F5344CB8AC3E}">
        <p14:creationId xmlns:p14="http://schemas.microsoft.com/office/powerpoint/2010/main" val="152433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what did we do with what we learned ? </a:t>
            </a:r>
          </a:p>
          <a:p>
            <a:endParaRPr lang="en-US">
              <a:cs typeface="Calibri"/>
            </a:endParaRPr>
          </a:p>
          <a:p>
            <a:r>
              <a:rPr lang="en-US">
                <a:cs typeface="Calibri"/>
              </a:rPr>
              <a:t>The CA Survey provided insight into areas for growth in CA function, and it also provided some specific action items, stemming from what was shared in the open-ended portion of the survey where we could make changes within our system to better support program needs. </a:t>
            </a:r>
          </a:p>
          <a:p>
            <a:endParaRPr lang="en-US">
              <a:cs typeface="Calibri"/>
            </a:endParaRPr>
          </a:p>
          <a:p>
            <a:r>
              <a:rPr lang="en-US">
                <a:cs typeface="Calibri"/>
              </a:rPr>
              <a:t>These activities were undertaken both by Central Administration as a collective group and by the individual partners at OCFS, CHSR and PCANY. </a:t>
            </a:r>
          </a:p>
        </p:txBody>
      </p:sp>
      <p:sp>
        <p:nvSpPr>
          <p:cNvPr id="4" name="Slide Number Placeholder 3"/>
          <p:cNvSpPr>
            <a:spLocks noGrp="1"/>
          </p:cNvSpPr>
          <p:nvPr>
            <p:ph type="sldNum" sz="quarter" idx="5"/>
          </p:nvPr>
        </p:nvSpPr>
        <p:spPr/>
        <p:txBody>
          <a:bodyPr/>
          <a:lstStyle/>
          <a:p>
            <a:fld id="{6F46CE3E-BAE1-4379-BB03-BB830258BFC7}" type="slidenum">
              <a:rPr lang="en-US" smtClean="0"/>
              <a:t>9</a:t>
            </a:fld>
            <a:endParaRPr lang="en-US"/>
          </a:p>
        </p:txBody>
      </p:sp>
    </p:spTree>
    <p:extLst>
      <p:ext uri="{BB962C8B-B14F-4D97-AF65-F5344CB8AC3E}">
        <p14:creationId xmlns:p14="http://schemas.microsoft.com/office/powerpoint/2010/main" val="2763119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 Master">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609600" y="3441701"/>
            <a:ext cx="10972800" cy="648316"/>
          </a:xfrm>
          <a:prstGeom prst="rect">
            <a:avLst/>
          </a:prstGeom>
        </p:spPr>
        <p:txBody>
          <a:bodyPr anchor="b"/>
          <a:lstStyle>
            <a:lvl1pPr marL="0" indent="0">
              <a:buNone/>
              <a:defRPr sz="2800" b="1">
                <a:solidFill>
                  <a:srgbClr val="646569"/>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Master subtitle style</a:t>
            </a:r>
          </a:p>
        </p:txBody>
      </p:sp>
      <p:sp>
        <p:nvSpPr>
          <p:cNvPr id="11" name="Title Placeholder 1"/>
          <p:cNvSpPr>
            <a:spLocks noGrp="1"/>
          </p:cNvSpPr>
          <p:nvPr>
            <p:ph type="title" hasCustomPrompt="1"/>
          </p:nvPr>
        </p:nvSpPr>
        <p:spPr>
          <a:xfrm>
            <a:off x="609600" y="2438401"/>
            <a:ext cx="10972800" cy="876300"/>
          </a:xfrm>
          <a:prstGeom prst="rect">
            <a:avLst/>
          </a:prstGeom>
        </p:spPr>
        <p:txBody>
          <a:bodyPr vert="horz" lIns="91440" tIns="45720" rIns="91440" bIns="45720" rtlCol="0" anchor="ctr">
            <a:normAutofit/>
          </a:bodyPr>
          <a:lstStyle>
            <a:lvl1pPr algn="l">
              <a:defRPr baseline="0"/>
            </a:lvl1pPr>
          </a:lstStyle>
          <a:p>
            <a:r>
              <a:rPr lang="en-US"/>
              <a:t>Master Title – Arial Bold</a:t>
            </a:r>
          </a:p>
        </p:txBody>
      </p:sp>
    </p:spTree>
    <p:extLst>
      <p:ext uri="{BB962C8B-B14F-4D97-AF65-F5344CB8AC3E}">
        <p14:creationId xmlns:p14="http://schemas.microsoft.com/office/powerpoint/2010/main" val="2747030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2757" y="2675467"/>
            <a:ext cx="9877777" cy="345069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844800" cy="366183"/>
          </a:xfrm>
          <a:prstGeom prst="rect">
            <a:avLst/>
          </a:prstGeom>
        </p:spPr>
        <p:txBody>
          <a:bodyPr/>
          <a:lstStyle/>
          <a:p>
            <a:fld id="{DA4BAA2F-3189-418D-883B-4D9DE6EA9335}" type="datetimeFigureOut">
              <a:rPr lang="en-US" smtClean="0"/>
              <a:t>5/1/23</a:t>
            </a:fld>
            <a:endParaRPr lang="en-US"/>
          </a:p>
        </p:txBody>
      </p:sp>
      <p:sp>
        <p:nvSpPr>
          <p:cNvPr id="5" name="Footer Placeholder 4"/>
          <p:cNvSpPr>
            <a:spLocks noGrp="1"/>
          </p:cNvSpPr>
          <p:nvPr>
            <p:ph type="ftr" sz="quarter" idx="11"/>
          </p:nvPr>
        </p:nvSpPr>
        <p:spPr>
          <a:xfrm>
            <a:off x="4165600" y="6356352"/>
            <a:ext cx="3860800" cy="366183"/>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2"/>
            <a:ext cx="2844800" cy="366183"/>
          </a:xfrm>
          <a:prstGeom prst="rect">
            <a:avLst/>
          </a:prstGeom>
        </p:spPr>
        <p:txBody>
          <a:bodyPr/>
          <a:lstStyle/>
          <a:p>
            <a:fld id="{1E72D092-F3DD-46CD-8852-5C2E353DC44E}" type="slidenum">
              <a:rPr lang="en-US" smtClean="0"/>
              <a:t>‹#›</a:t>
            </a:fld>
            <a:endParaRPr lang="en-US"/>
          </a:p>
        </p:txBody>
      </p:sp>
      <p:sp>
        <p:nvSpPr>
          <p:cNvPr id="7" name="Title 6"/>
          <p:cNvSpPr>
            <a:spLocks noGrp="1"/>
          </p:cNvSpPr>
          <p:nvPr>
            <p:ph type="title"/>
          </p:nvPr>
        </p:nvSpPr>
        <p:spPr>
          <a:xfrm>
            <a:off x="609600" y="338328"/>
            <a:ext cx="10972800" cy="1252728"/>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62183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Master">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CBE487A-53A5-420E-B6F6-0513486ECF45}"/>
              </a:ext>
            </a:extLst>
          </p:cNvPr>
          <p:cNvSpPr>
            <a:spLocks noGrp="1"/>
          </p:cNvSpPr>
          <p:nvPr>
            <p:ph sz="quarter" idx="10"/>
          </p:nvPr>
        </p:nvSpPr>
        <p:spPr>
          <a:xfrm>
            <a:off x="711200" y="2819400"/>
            <a:ext cx="4876800" cy="1930400"/>
          </a:xfrm>
          <a:prstGeom prst="rect">
            <a:avLst/>
          </a:prstGeom>
        </p:spPr>
        <p:txBody>
          <a:bodyPr/>
          <a:lstStyle>
            <a:lvl1pPr marL="0" indent="0" algn="l" defTabSz="1219170" rtl="0" eaLnBrk="1" latinLnBrk="0" hangingPunct="1">
              <a:buNone/>
              <a:defRPr lang="en-US" sz="5333" b="1" kern="1200" dirty="0" smtClean="0">
                <a:solidFill>
                  <a:schemeClr val="bg1"/>
                </a:solidFill>
                <a:latin typeface="Arial" panose="020B0604020202020204" pitchFamily="34" charset="0"/>
                <a:ea typeface="+mn-ea"/>
                <a:cs typeface="Arial" panose="020B0604020202020204" pitchFamily="34" charset="0"/>
              </a:defRPr>
            </a:lvl1pPr>
            <a:lvl2pPr marL="0" indent="0" algn="l" defTabSz="1219170" rtl="0" eaLnBrk="1" latinLnBrk="0" hangingPunct="1">
              <a:buNone/>
              <a:defRPr lang="en-US" sz="5333" b="1" kern="1200" dirty="0" smtClean="0">
                <a:solidFill>
                  <a:schemeClr val="bg1"/>
                </a:solidFill>
                <a:latin typeface="Arial" panose="020B0604020202020204" pitchFamily="34" charset="0"/>
                <a:ea typeface="+mn-ea"/>
                <a:cs typeface="Arial" panose="020B0604020202020204" pitchFamily="34" charset="0"/>
              </a:defRPr>
            </a:lvl2pPr>
          </a:lstStyle>
          <a:p>
            <a:pPr lvl="0"/>
            <a:r>
              <a:rPr lang="en-US"/>
              <a:t>Edit Master text styles</a:t>
            </a:r>
          </a:p>
        </p:txBody>
      </p:sp>
    </p:spTree>
    <p:extLst>
      <p:ext uri="{BB962C8B-B14F-4D97-AF65-F5344CB8AC3E}">
        <p14:creationId xmlns:p14="http://schemas.microsoft.com/office/powerpoint/2010/main" val="2436852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ED0365-0D65-4032-85A6-BECCAB4E9A68}" type="datetimeFigureOut">
              <a:rPr lang="en-US" smtClean="0"/>
              <a:t>5/1/23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754AA7-8025-408E-B296-E2B43FE08638}" type="slidenum">
              <a:rPr lang="en-US" smtClean="0"/>
              <a:t>‹#›</a:t>
            </a:fld>
            <a:endParaRPr lang="en-US"/>
          </a:p>
        </p:txBody>
      </p:sp>
    </p:spTree>
    <p:extLst>
      <p:ext uri="{BB962C8B-B14F-4D97-AF65-F5344CB8AC3E}">
        <p14:creationId xmlns:p14="http://schemas.microsoft.com/office/powerpoint/2010/main" val="14556228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600" y="6356352"/>
            <a:ext cx="28448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DA4BAA2F-3189-418D-883B-4D9DE6EA9335}" type="datetimeFigureOut">
              <a:rPr lang="en-US" smtClean="0"/>
              <a:t>5/1/23</a:t>
            </a:fld>
            <a:endParaRPr lang="en-US"/>
          </a:p>
        </p:txBody>
      </p:sp>
      <p:sp>
        <p:nvSpPr>
          <p:cNvPr id="5" name="Footer Placeholder 4"/>
          <p:cNvSpPr>
            <a:spLocks noGrp="1"/>
          </p:cNvSpPr>
          <p:nvPr>
            <p:ph type="ftr" sz="quarter" idx="3"/>
          </p:nvPr>
        </p:nvSpPr>
        <p:spPr>
          <a:xfrm>
            <a:off x="4165600" y="6356352"/>
            <a:ext cx="38608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1E72D092-F3DD-46CD-8852-5C2E353DC44E}" type="slidenum">
              <a:rPr lang="en-US" smtClean="0"/>
              <a:t>‹#›</a:t>
            </a:fld>
            <a:endParaRPr lang="en-US"/>
          </a:p>
        </p:txBody>
      </p:sp>
      <p:sp>
        <p:nvSpPr>
          <p:cNvPr id="7" name="Rectangle 6"/>
          <p:cNvSpPr/>
          <p:nvPr/>
        </p:nvSpPr>
        <p:spPr>
          <a:xfrm>
            <a:off x="0" y="4953000"/>
            <a:ext cx="12192000" cy="1981200"/>
          </a:xfrm>
          <a:prstGeom prst="rect">
            <a:avLst/>
          </a:prstGeom>
          <a:solidFill>
            <a:srgbClr val="002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0" y="4953000"/>
            <a:ext cx="12192000" cy="101600"/>
          </a:xfrm>
          <a:prstGeom prst="rect">
            <a:avLst/>
          </a:prstGeom>
          <a:solidFill>
            <a:srgbClr val="5532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Date Placeholder 1"/>
          <p:cNvSpPr txBox="1">
            <a:spLocks/>
          </p:cNvSpPr>
          <p:nvPr/>
        </p:nvSpPr>
        <p:spPr>
          <a:xfrm>
            <a:off x="609600" y="5257801"/>
            <a:ext cx="2844800" cy="365125"/>
          </a:xfrm>
          <a:prstGeom prst="rect">
            <a:avLst/>
          </a:prstGeom>
        </p:spPr>
        <p:txBody>
          <a:bodyPr/>
          <a:lstStyle>
            <a:defPPr>
              <a:defRPr lang="en-US"/>
            </a:defPPr>
            <a:lvl1pPr marL="0" algn="l" defTabSz="914400" rtl="0" eaLnBrk="1" latinLnBrk="0" hangingPunct="1">
              <a:defRPr sz="18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140F40-957F-429B-BF36-B42CA41DE130}" type="datetime4">
              <a:rPr lang="en-US" sz="1400" smtClean="0">
                <a:solidFill>
                  <a:schemeClr val="bg1"/>
                </a:solidFill>
              </a:rPr>
              <a:pPr/>
              <a:t>May 1, 2023</a:t>
            </a:fld>
            <a:endParaRPr lang="en-US" sz="1400">
              <a:solidFill>
                <a:schemeClr val="bg1"/>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1200" y="482601"/>
            <a:ext cx="4064000" cy="1079340"/>
          </a:xfrm>
          <a:prstGeom prst="rect">
            <a:avLst/>
          </a:prstGeom>
        </p:spPr>
      </p:pic>
      <p:pic>
        <p:nvPicPr>
          <p:cNvPr id="11" name="Picture 2" descr="Logo for the Office of Children and Family Services" title="OCFS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400" y="240040"/>
            <a:ext cx="6807200" cy="1564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4586058"/>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914400" rtl="0" eaLnBrk="1" latinLnBrk="0" hangingPunct="1">
        <a:spcBef>
          <a:spcPct val="0"/>
        </a:spcBef>
        <a:buNone/>
        <a:defRPr sz="4000" b="1" kern="1200">
          <a:solidFill>
            <a:srgbClr val="002D73"/>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Picture 2" descr="Logo for the Office of Children and Family Services" title="OCFS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28645" y="5969000"/>
            <a:ext cx="2758555" cy="633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2"/>
          </p:nvPr>
        </p:nvSpPr>
        <p:spPr>
          <a:xfrm>
            <a:off x="609600" y="6356352"/>
            <a:ext cx="2844800" cy="366183"/>
          </a:xfrm>
          <a:prstGeom prst="rect">
            <a:avLst/>
          </a:prstGeom>
        </p:spPr>
        <p:txBody>
          <a:bodyPr vert="horz" lIns="91440" tIns="45720" rIns="91440" bIns="45720" rtlCol="0" anchor="ctr"/>
          <a:lstStyle>
            <a:lvl1pPr algn="l">
              <a:defRPr sz="1200">
                <a:solidFill>
                  <a:schemeClr val="tx1">
                    <a:tint val="75000"/>
                  </a:schemeClr>
                </a:solidFill>
              </a:defRPr>
            </a:lvl1pPr>
          </a:lstStyle>
          <a:p>
            <a:fld id="{DA4BAA2F-3189-418D-883B-4D9DE6EA9335}" type="datetimeFigureOut">
              <a:rPr lang="en-US" smtClean="0"/>
              <a:t>5/1/23</a:t>
            </a:fld>
            <a:endParaRPr lang="en-US"/>
          </a:p>
        </p:txBody>
      </p:sp>
      <p:sp>
        <p:nvSpPr>
          <p:cNvPr id="5" name="Footer Placeholder 4"/>
          <p:cNvSpPr>
            <a:spLocks noGrp="1"/>
          </p:cNvSpPr>
          <p:nvPr>
            <p:ph type="ftr" sz="quarter" idx="3"/>
          </p:nvPr>
        </p:nvSpPr>
        <p:spPr>
          <a:xfrm>
            <a:off x="4165600" y="6356352"/>
            <a:ext cx="3860800" cy="36618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6183"/>
          </a:xfrm>
          <a:prstGeom prst="rect">
            <a:avLst/>
          </a:prstGeom>
        </p:spPr>
        <p:txBody>
          <a:bodyPr vert="horz" lIns="91440" tIns="45720" rIns="91440" bIns="45720" rtlCol="0" anchor="ctr"/>
          <a:lstStyle>
            <a:lvl1pPr algn="r">
              <a:defRPr sz="1200">
                <a:solidFill>
                  <a:schemeClr val="tx1">
                    <a:tint val="75000"/>
                  </a:schemeClr>
                </a:solidFill>
              </a:defRPr>
            </a:lvl1pPr>
          </a:lstStyle>
          <a:p>
            <a:fld id="{1E72D092-F3DD-46CD-8852-5C2E353DC44E}" type="slidenum">
              <a:rPr lang="en-US" smtClean="0"/>
              <a:t>‹#›</a:t>
            </a:fld>
            <a:endParaRPr lang="en-US"/>
          </a:p>
        </p:txBody>
      </p:sp>
      <p:sp>
        <p:nvSpPr>
          <p:cNvPr id="7" name="Rectangle 6"/>
          <p:cNvSpPr/>
          <p:nvPr/>
        </p:nvSpPr>
        <p:spPr>
          <a:xfrm>
            <a:off x="0" y="83127"/>
            <a:ext cx="12192000" cy="399473"/>
          </a:xfrm>
          <a:prstGeom prst="rect">
            <a:avLst/>
          </a:prstGeom>
          <a:solidFill>
            <a:srgbClr val="002D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Date Placeholder 1"/>
          <p:cNvSpPr txBox="1">
            <a:spLocks/>
          </p:cNvSpPr>
          <p:nvPr/>
        </p:nvSpPr>
        <p:spPr>
          <a:xfrm>
            <a:off x="203200" y="117475"/>
            <a:ext cx="2844800" cy="365125"/>
          </a:xfrm>
          <a:prstGeom prst="rect">
            <a:avLst/>
          </a:prstGeom>
        </p:spPr>
        <p:txBody>
          <a:bodyPr/>
          <a:lstStyle>
            <a:defPPr>
              <a:defRPr lang="en-US"/>
            </a:defPPr>
            <a:lvl1pPr marL="0" algn="l" defTabSz="914400" rtl="0" eaLnBrk="1" latinLnBrk="0" hangingPunct="1">
              <a:defRPr sz="18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140F40-957F-429B-BF36-B42CA41DE130}" type="datetime4">
              <a:rPr lang="en-US" sz="1200" smtClean="0"/>
              <a:pPr/>
              <a:t>May 1, 2023</a:t>
            </a:fld>
            <a:endParaRPr lang="en-US" sz="1200"/>
          </a:p>
        </p:txBody>
      </p:sp>
      <p:sp>
        <p:nvSpPr>
          <p:cNvPr id="9" name="Slide Number Placeholder 3"/>
          <p:cNvSpPr txBox="1">
            <a:spLocks/>
          </p:cNvSpPr>
          <p:nvPr/>
        </p:nvSpPr>
        <p:spPr>
          <a:xfrm>
            <a:off x="11074400" y="117475"/>
            <a:ext cx="914400" cy="365125"/>
          </a:xfrm>
          <a:prstGeom prst="rect">
            <a:avLst/>
          </a:prstGeom>
        </p:spPr>
        <p:txBody>
          <a:bodyPr/>
          <a:lstStyle>
            <a:defPPr>
              <a:defRPr lang="en-US"/>
            </a:defPPr>
            <a:lvl1pPr marL="0" algn="l" defTabSz="914400" rtl="0" eaLnBrk="1" latinLnBrk="0" hangingPunct="1">
              <a:defRPr sz="1800" b="1"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F52EC2-2C0B-4C03-9888-0B25156ED88D}" type="slidenum">
              <a:rPr lang="en-US" sz="1200" smtClean="0"/>
              <a:pPr/>
              <a:t>‹#›</a:t>
            </a:fld>
            <a:endParaRPr lang="en-US" sz="1200"/>
          </a:p>
        </p:txBody>
      </p:sp>
      <p:sp>
        <p:nvSpPr>
          <p:cNvPr id="10" name="Rectangle 9"/>
          <p:cNvSpPr/>
          <p:nvPr/>
        </p:nvSpPr>
        <p:spPr>
          <a:xfrm>
            <a:off x="0" y="-25399"/>
            <a:ext cx="12192000" cy="108525"/>
          </a:xfrm>
          <a:prstGeom prst="rect">
            <a:avLst/>
          </a:prstGeom>
          <a:solidFill>
            <a:srgbClr val="5532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8193880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18/10/relationships/comments" Target="../comments/modernComment_2AA_3A7FE1BD.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F6DF0B-BD54-44D0-B25B-CD7D946F8B9C}"/>
              </a:ext>
            </a:extLst>
          </p:cNvPr>
          <p:cNvSpPr>
            <a:spLocks noGrp="1"/>
          </p:cNvSpPr>
          <p:nvPr>
            <p:ph type="title"/>
          </p:nvPr>
        </p:nvSpPr>
        <p:spPr>
          <a:xfrm>
            <a:off x="190499" y="2914650"/>
            <a:ext cx="11874121" cy="1438986"/>
          </a:xfrm>
        </p:spPr>
        <p:txBody>
          <a:bodyPr>
            <a:noAutofit/>
          </a:bodyPr>
          <a:lstStyle/>
          <a:p>
            <a:r>
              <a:rPr lang="en-US" sz="4800">
                <a:latin typeface="Arial"/>
                <a:cs typeface="Arial"/>
              </a:rPr>
              <a:t>Central Administration Survey: </a:t>
            </a:r>
            <a:br>
              <a:rPr lang="en-US" sz="4800">
                <a:latin typeface="Arial"/>
                <a:cs typeface="Arial"/>
              </a:rPr>
            </a:br>
            <a:r>
              <a:rPr lang="en-US" sz="4800">
                <a:latin typeface="Arial"/>
                <a:cs typeface="Arial"/>
              </a:rPr>
              <a:t>Impact Summary </a:t>
            </a:r>
          </a:p>
        </p:txBody>
      </p:sp>
      <p:sp>
        <p:nvSpPr>
          <p:cNvPr id="2" name="TextBox 1">
            <a:extLst>
              <a:ext uri="{FF2B5EF4-FFF2-40B4-BE49-F238E27FC236}">
                <a16:creationId xmlns:a16="http://schemas.microsoft.com/office/drawing/2014/main" id="{1DFA2B53-3BB6-4DC9-9B2C-652964E23B75}"/>
              </a:ext>
            </a:extLst>
          </p:cNvPr>
          <p:cNvSpPr txBox="1"/>
          <p:nvPr/>
        </p:nvSpPr>
        <p:spPr>
          <a:xfrm>
            <a:off x="8979408" y="6328761"/>
            <a:ext cx="3877056" cy="400110"/>
          </a:xfrm>
          <a:prstGeom prst="rect">
            <a:avLst/>
          </a:prstGeom>
          <a:noFill/>
        </p:spPr>
        <p:txBody>
          <a:bodyPr wrap="square" rtlCol="0">
            <a:spAutoFit/>
          </a:bodyPr>
          <a:lstStyle/>
          <a:p>
            <a:r>
              <a:rPr lang="en-US" sz="2000">
                <a:solidFill>
                  <a:schemeClr val="bg1"/>
                </a:solidFill>
              </a:rPr>
              <a:t>Prepared by: Maggie Fiacchi </a:t>
            </a:r>
          </a:p>
        </p:txBody>
      </p:sp>
      <p:sp>
        <p:nvSpPr>
          <p:cNvPr id="4" name="TextBox 3">
            <a:extLst>
              <a:ext uri="{FF2B5EF4-FFF2-40B4-BE49-F238E27FC236}">
                <a16:creationId xmlns:a16="http://schemas.microsoft.com/office/drawing/2014/main" id="{8A8D9212-72D9-5A2F-B077-C2AACDD86F9D}"/>
              </a:ext>
            </a:extLst>
          </p:cNvPr>
          <p:cNvSpPr txBox="1"/>
          <p:nvPr/>
        </p:nvSpPr>
        <p:spPr>
          <a:xfrm>
            <a:off x="2270234" y="1408386"/>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206351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AFCF21-FB4E-412B-8B90-4129A3417A7B}"/>
              </a:ext>
            </a:extLst>
          </p:cNvPr>
          <p:cNvSpPr>
            <a:spLocks noGrp="1"/>
          </p:cNvSpPr>
          <p:nvPr>
            <p:ph idx="1"/>
          </p:nvPr>
        </p:nvSpPr>
        <p:spPr>
          <a:xfrm>
            <a:off x="249381" y="1343892"/>
            <a:ext cx="10972800" cy="5320145"/>
          </a:xfrm>
        </p:spPr>
        <p:txBody>
          <a:bodyPr/>
          <a:lstStyle/>
          <a:p>
            <a:pPr marL="457200" lvl="1" indent="0">
              <a:buNone/>
            </a:pPr>
            <a:r>
              <a:rPr lang="en-US">
                <a:solidFill>
                  <a:srgbClr val="002060"/>
                </a:solidFill>
              </a:rPr>
              <a:t>Planning for Accreditation support and materials</a:t>
            </a:r>
          </a:p>
          <a:p>
            <a:pPr marL="457200" lvl="1" indent="0">
              <a:buNone/>
            </a:pPr>
            <a:r>
              <a:rPr lang="en-US">
                <a:solidFill>
                  <a:srgbClr val="002060"/>
                </a:solidFill>
              </a:rPr>
              <a:t> </a:t>
            </a:r>
          </a:p>
          <a:p>
            <a:pPr marL="457200" lvl="1" indent="0">
              <a:buNone/>
            </a:pPr>
            <a:r>
              <a:rPr lang="en-US">
                <a:solidFill>
                  <a:srgbClr val="002060"/>
                </a:solidFill>
              </a:rPr>
              <a:t>Creating unstructured space for Program Managers to interact with each other </a:t>
            </a:r>
          </a:p>
          <a:p>
            <a:pPr marL="457200" lvl="1" indent="0">
              <a:buNone/>
            </a:pPr>
            <a:endParaRPr lang="en-US">
              <a:solidFill>
                <a:srgbClr val="002060"/>
              </a:solidFill>
            </a:endParaRPr>
          </a:p>
          <a:p>
            <a:pPr marL="457200" lvl="1" indent="0">
              <a:buNone/>
            </a:pPr>
            <a:r>
              <a:rPr lang="en-US">
                <a:solidFill>
                  <a:srgbClr val="002060"/>
                </a:solidFill>
              </a:rPr>
              <a:t>Updating Performance Indicators and Targets </a:t>
            </a:r>
          </a:p>
          <a:p>
            <a:pPr marL="457200" lvl="1" indent="0">
              <a:buNone/>
            </a:pPr>
            <a:endParaRPr lang="en-US">
              <a:solidFill>
                <a:srgbClr val="002060"/>
              </a:solidFill>
            </a:endParaRPr>
          </a:p>
          <a:p>
            <a:pPr marL="457200" lvl="1" indent="0">
              <a:buNone/>
            </a:pPr>
            <a:r>
              <a:rPr lang="en-US">
                <a:solidFill>
                  <a:srgbClr val="002060"/>
                </a:solidFill>
              </a:rPr>
              <a:t>Creating statewide marketing materials </a:t>
            </a:r>
          </a:p>
          <a:p>
            <a:pPr marL="457200" lvl="1" indent="0">
              <a:buNone/>
            </a:pPr>
            <a:endParaRPr lang="en-US">
              <a:solidFill>
                <a:srgbClr val="002060"/>
              </a:solidFill>
            </a:endParaRPr>
          </a:p>
          <a:p>
            <a:pPr marL="457200" lvl="1" indent="0">
              <a:buNone/>
            </a:pPr>
            <a:r>
              <a:rPr lang="en-US">
                <a:solidFill>
                  <a:srgbClr val="002060"/>
                </a:solidFill>
              </a:rPr>
              <a:t>Prioritizing Program Recommendations </a:t>
            </a:r>
          </a:p>
          <a:p>
            <a:pPr marL="457200" lvl="1" indent="0">
              <a:buNone/>
            </a:pPr>
            <a:endParaRPr lang="en-US">
              <a:solidFill>
                <a:srgbClr val="002060"/>
              </a:solidFill>
            </a:endParaRPr>
          </a:p>
        </p:txBody>
      </p:sp>
      <p:sp>
        <p:nvSpPr>
          <p:cNvPr id="3" name="Title 2">
            <a:extLst>
              <a:ext uri="{FF2B5EF4-FFF2-40B4-BE49-F238E27FC236}">
                <a16:creationId xmlns:a16="http://schemas.microsoft.com/office/drawing/2014/main" id="{8196B23D-374A-464B-8373-E122D55C814D}"/>
              </a:ext>
            </a:extLst>
          </p:cNvPr>
          <p:cNvSpPr>
            <a:spLocks noGrp="1"/>
          </p:cNvSpPr>
          <p:nvPr>
            <p:ph type="title"/>
          </p:nvPr>
        </p:nvSpPr>
        <p:spPr>
          <a:xfrm>
            <a:off x="249381" y="521803"/>
            <a:ext cx="10972800" cy="822089"/>
          </a:xfrm>
        </p:spPr>
        <p:txBody>
          <a:bodyPr/>
          <a:lstStyle/>
          <a:p>
            <a:r>
              <a:rPr lang="en-US" b="1">
                <a:solidFill>
                  <a:srgbClr val="002060"/>
                </a:solidFill>
              </a:rPr>
              <a:t>Central Administration Activities  </a:t>
            </a:r>
          </a:p>
        </p:txBody>
      </p:sp>
    </p:spTree>
    <p:extLst>
      <p:ext uri="{BB962C8B-B14F-4D97-AF65-F5344CB8AC3E}">
        <p14:creationId xmlns:p14="http://schemas.microsoft.com/office/powerpoint/2010/main" val="272811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FB347B-4860-487B-A541-7C587A30ADA0}"/>
              </a:ext>
            </a:extLst>
          </p:cNvPr>
          <p:cNvSpPr>
            <a:spLocks noGrp="1"/>
          </p:cNvSpPr>
          <p:nvPr>
            <p:ph idx="1"/>
          </p:nvPr>
        </p:nvSpPr>
        <p:spPr>
          <a:xfrm>
            <a:off x="803563" y="1939636"/>
            <a:ext cx="9877777" cy="4765964"/>
          </a:xfrm>
        </p:spPr>
        <p:txBody>
          <a:bodyPr/>
          <a:lstStyle/>
          <a:p>
            <a:pPr marL="0" indent="0">
              <a:buNone/>
            </a:pPr>
            <a:r>
              <a:rPr lang="en-US">
                <a:solidFill>
                  <a:srgbClr val="002060"/>
                </a:solidFill>
              </a:rPr>
              <a:t>Creating MIS user webinars </a:t>
            </a:r>
          </a:p>
          <a:p>
            <a:pPr marL="0" indent="0">
              <a:buNone/>
            </a:pPr>
            <a:endParaRPr lang="en-US">
              <a:solidFill>
                <a:srgbClr val="002060"/>
              </a:solidFill>
            </a:endParaRPr>
          </a:p>
          <a:p>
            <a:pPr marL="0" indent="0">
              <a:buNone/>
            </a:pPr>
            <a:r>
              <a:rPr lang="en-US">
                <a:solidFill>
                  <a:srgbClr val="002060"/>
                </a:solidFill>
              </a:rPr>
              <a:t>MIS Blog </a:t>
            </a:r>
          </a:p>
          <a:p>
            <a:pPr marL="0" indent="0">
              <a:buNone/>
            </a:pPr>
            <a:endParaRPr lang="en-US">
              <a:solidFill>
                <a:srgbClr val="002060"/>
              </a:solidFill>
            </a:endParaRPr>
          </a:p>
          <a:p>
            <a:pPr marL="0" indent="0">
              <a:buNone/>
            </a:pPr>
            <a:r>
              <a:rPr lang="en-US">
                <a:solidFill>
                  <a:srgbClr val="002060"/>
                </a:solidFill>
              </a:rPr>
              <a:t>Developing MIECHV specific reports for certain benchmarks </a:t>
            </a:r>
          </a:p>
          <a:p>
            <a:pPr marL="0" indent="0">
              <a:buNone/>
            </a:pPr>
            <a:endParaRPr lang="en-US">
              <a:solidFill>
                <a:srgbClr val="002060"/>
              </a:solidFill>
            </a:endParaRPr>
          </a:p>
          <a:p>
            <a:pPr marL="0" indent="0">
              <a:buNone/>
            </a:pPr>
            <a:r>
              <a:rPr lang="en-US">
                <a:solidFill>
                  <a:srgbClr val="002060"/>
                </a:solidFill>
              </a:rPr>
              <a:t>Matching MIS to Paper Forms </a:t>
            </a:r>
          </a:p>
        </p:txBody>
      </p:sp>
      <p:sp>
        <p:nvSpPr>
          <p:cNvPr id="3" name="Title 2">
            <a:extLst>
              <a:ext uri="{FF2B5EF4-FFF2-40B4-BE49-F238E27FC236}">
                <a16:creationId xmlns:a16="http://schemas.microsoft.com/office/drawing/2014/main" id="{113C5145-F4AE-4035-A698-EEFA7384510D}"/>
              </a:ext>
            </a:extLst>
          </p:cNvPr>
          <p:cNvSpPr>
            <a:spLocks noGrp="1"/>
          </p:cNvSpPr>
          <p:nvPr>
            <p:ph type="title"/>
          </p:nvPr>
        </p:nvSpPr>
        <p:spPr>
          <a:xfrm>
            <a:off x="2149" y="861978"/>
            <a:ext cx="12082597" cy="696658"/>
          </a:xfrm>
        </p:spPr>
        <p:txBody>
          <a:bodyPr lIns="91440" tIns="45720" rIns="91440" bIns="45720" anchor="t"/>
          <a:lstStyle/>
          <a:p>
            <a:r>
              <a:rPr lang="en-US" b="1">
                <a:solidFill>
                  <a:srgbClr val="002060"/>
                </a:solidFill>
                <a:latin typeface="Arial"/>
                <a:cs typeface="Arial"/>
              </a:rPr>
              <a:t>CHSR Activities </a:t>
            </a:r>
            <a:endParaRPr lang="en-US" b="1">
              <a:solidFill>
                <a:srgbClr val="002060"/>
              </a:solidFill>
            </a:endParaRPr>
          </a:p>
        </p:txBody>
      </p:sp>
    </p:spTree>
    <p:extLst>
      <p:ext uri="{BB962C8B-B14F-4D97-AF65-F5344CB8AC3E}">
        <p14:creationId xmlns:p14="http://schemas.microsoft.com/office/powerpoint/2010/main" val="153741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FB347B-4860-487B-A541-7C587A30ADA0}"/>
              </a:ext>
            </a:extLst>
          </p:cNvPr>
          <p:cNvSpPr>
            <a:spLocks noGrp="1"/>
          </p:cNvSpPr>
          <p:nvPr>
            <p:ph idx="1"/>
          </p:nvPr>
        </p:nvSpPr>
        <p:spPr>
          <a:xfrm>
            <a:off x="803563" y="1967345"/>
            <a:ext cx="9877777" cy="4765964"/>
          </a:xfrm>
        </p:spPr>
        <p:txBody>
          <a:bodyPr/>
          <a:lstStyle/>
          <a:p>
            <a:pPr marL="0" indent="0">
              <a:buNone/>
            </a:pPr>
            <a:r>
              <a:rPr lang="en-US">
                <a:solidFill>
                  <a:srgbClr val="002060"/>
                </a:solidFill>
              </a:rPr>
              <a:t>Creating data documentation for all MIS reports </a:t>
            </a:r>
          </a:p>
          <a:p>
            <a:pPr marL="0" indent="0">
              <a:buNone/>
            </a:pPr>
            <a:endParaRPr lang="en-US">
              <a:solidFill>
                <a:srgbClr val="002060"/>
              </a:solidFill>
            </a:endParaRPr>
          </a:p>
          <a:p>
            <a:pPr marL="0" indent="0">
              <a:buNone/>
            </a:pPr>
            <a:r>
              <a:rPr lang="en-US">
                <a:solidFill>
                  <a:srgbClr val="002060"/>
                </a:solidFill>
              </a:rPr>
              <a:t>Updating ethnic and racial categories </a:t>
            </a:r>
          </a:p>
          <a:p>
            <a:pPr marL="0" indent="0">
              <a:buNone/>
            </a:pPr>
            <a:endParaRPr lang="en-US">
              <a:solidFill>
                <a:srgbClr val="002060"/>
              </a:solidFill>
            </a:endParaRPr>
          </a:p>
          <a:p>
            <a:pPr marL="0" indent="0">
              <a:buNone/>
            </a:pPr>
            <a:r>
              <a:rPr lang="en-US">
                <a:solidFill>
                  <a:srgbClr val="002060"/>
                </a:solidFill>
              </a:rPr>
              <a:t>Updating MIS options for participant Language </a:t>
            </a:r>
          </a:p>
          <a:p>
            <a:pPr marL="0" indent="0">
              <a:buNone/>
            </a:pPr>
            <a:endParaRPr lang="en-US">
              <a:solidFill>
                <a:srgbClr val="002060"/>
              </a:solidFill>
            </a:endParaRPr>
          </a:p>
          <a:p>
            <a:pPr marL="0" indent="0">
              <a:buNone/>
            </a:pPr>
            <a:r>
              <a:rPr lang="en-US">
                <a:solidFill>
                  <a:srgbClr val="002060"/>
                </a:solidFill>
              </a:rPr>
              <a:t>Creation of PI Dashboards</a:t>
            </a:r>
          </a:p>
        </p:txBody>
      </p:sp>
      <p:sp>
        <p:nvSpPr>
          <p:cNvPr id="3" name="Title 2">
            <a:extLst>
              <a:ext uri="{FF2B5EF4-FFF2-40B4-BE49-F238E27FC236}">
                <a16:creationId xmlns:a16="http://schemas.microsoft.com/office/drawing/2014/main" id="{113C5145-F4AE-4035-A698-EEFA7384510D}"/>
              </a:ext>
            </a:extLst>
          </p:cNvPr>
          <p:cNvSpPr>
            <a:spLocks noGrp="1"/>
          </p:cNvSpPr>
          <p:nvPr>
            <p:ph type="title"/>
          </p:nvPr>
        </p:nvSpPr>
        <p:spPr>
          <a:xfrm>
            <a:off x="751011" y="763563"/>
            <a:ext cx="10584874" cy="788624"/>
          </a:xfrm>
        </p:spPr>
        <p:txBody>
          <a:bodyPr lIns="91440" tIns="45720" rIns="91440" bIns="45720" anchor="t"/>
          <a:lstStyle/>
          <a:p>
            <a:r>
              <a:rPr lang="en-US" b="1">
                <a:solidFill>
                  <a:srgbClr val="002060"/>
                </a:solidFill>
                <a:latin typeface="Arial"/>
                <a:cs typeface="Arial"/>
              </a:rPr>
              <a:t>CHSR Activities (cont’d) </a:t>
            </a:r>
            <a:endParaRPr lang="en-US" b="1">
              <a:solidFill>
                <a:srgbClr val="002060"/>
              </a:solidFill>
            </a:endParaRPr>
          </a:p>
        </p:txBody>
      </p:sp>
    </p:spTree>
    <p:extLst>
      <p:ext uri="{BB962C8B-B14F-4D97-AF65-F5344CB8AC3E}">
        <p14:creationId xmlns:p14="http://schemas.microsoft.com/office/powerpoint/2010/main" val="182741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FB347B-4860-487B-A541-7C587A30ADA0}"/>
              </a:ext>
            </a:extLst>
          </p:cNvPr>
          <p:cNvSpPr>
            <a:spLocks noGrp="1"/>
          </p:cNvSpPr>
          <p:nvPr>
            <p:ph idx="1"/>
          </p:nvPr>
        </p:nvSpPr>
        <p:spPr>
          <a:xfrm>
            <a:off x="577785" y="2238340"/>
            <a:ext cx="9877777" cy="3577244"/>
          </a:xfrm>
        </p:spPr>
        <p:txBody>
          <a:bodyPr lIns="91440" tIns="45720" rIns="91440" bIns="45720" anchor="t"/>
          <a:lstStyle/>
          <a:p>
            <a:pPr marL="0" indent="0">
              <a:buNone/>
            </a:pPr>
            <a:r>
              <a:rPr lang="en-US">
                <a:solidFill>
                  <a:srgbClr val="002060"/>
                </a:solidFill>
                <a:latin typeface="Arial"/>
                <a:cs typeface="Arial"/>
              </a:rPr>
              <a:t>Revision of ASR Feedback Tool </a:t>
            </a:r>
            <a:endParaRPr lang="en-US"/>
          </a:p>
          <a:p>
            <a:pPr marL="0" indent="0">
              <a:buNone/>
            </a:pPr>
            <a:endParaRPr lang="en-US">
              <a:solidFill>
                <a:srgbClr val="002060"/>
              </a:solidFill>
              <a:latin typeface="Arial"/>
              <a:cs typeface="Arial"/>
            </a:endParaRPr>
          </a:p>
          <a:p>
            <a:pPr marL="0" indent="0">
              <a:buNone/>
            </a:pPr>
            <a:r>
              <a:rPr lang="en-US">
                <a:solidFill>
                  <a:srgbClr val="002060"/>
                </a:solidFill>
                <a:latin typeface="Arial"/>
                <a:cs typeface="Arial"/>
              </a:rPr>
              <a:t>Updating the QA Site Visit Tool </a:t>
            </a:r>
            <a:endParaRPr lang="en-US"/>
          </a:p>
          <a:p>
            <a:pPr marL="0" indent="0">
              <a:buNone/>
            </a:pPr>
            <a:endParaRPr lang="en-US">
              <a:solidFill>
                <a:srgbClr val="002060"/>
              </a:solidFill>
              <a:latin typeface="Arial"/>
              <a:cs typeface="Arial"/>
            </a:endParaRPr>
          </a:p>
          <a:p>
            <a:pPr marL="0" indent="0">
              <a:buNone/>
            </a:pPr>
            <a:r>
              <a:rPr lang="en-US">
                <a:solidFill>
                  <a:srgbClr val="002060"/>
                </a:solidFill>
                <a:latin typeface="Arial"/>
                <a:cs typeface="Arial"/>
              </a:rPr>
              <a:t>Funding GGK Training for full system </a:t>
            </a:r>
            <a:endParaRPr lang="en-US"/>
          </a:p>
        </p:txBody>
      </p:sp>
      <p:sp>
        <p:nvSpPr>
          <p:cNvPr id="3" name="Title 2">
            <a:extLst>
              <a:ext uri="{FF2B5EF4-FFF2-40B4-BE49-F238E27FC236}">
                <a16:creationId xmlns:a16="http://schemas.microsoft.com/office/drawing/2014/main" id="{113C5145-F4AE-4035-A698-EEFA7384510D}"/>
              </a:ext>
            </a:extLst>
          </p:cNvPr>
          <p:cNvSpPr>
            <a:spLocks noGrp="1"/>
          </p:cNvSpPr>
          <p:nvPr>
            <p:ph type="title"/>
          </p:nvPr>
        </p:nvSpPr>
        <p:spPr>
          <a:xfrm>
            <a:off x="0" y="654010"/>
            <a:ext cx="11614215" cy="1432382"/>
          </a:xfrm>
        </p:spPr>
        <p:txBody>
          <a:bodyPr lIns="91440" tIns="45720" rIns="91440" bIns="45720" anchor="t"/>
          <a:lstStyle/>
          <a:p>
            <a:r>
              <a:rPr lang="en-US" b="1">
                <a:solidFill>
                  <a:srgbClr val="002060"/>
                </a:solidFill>
                <a:latin typeface="Arial"/>
                <a:cs typeface="Arial"/>
              </a:rPr>
              <a:t>OCFS Activities  </a:t>
            </a:r>
            <a:endParaRPr lang="en-US" b="1">
              <a:solidFill>
                <a:srgbClr val="002060"/>
              </a:solidFill>
            </a:endParaRPr>
          </a:p>
        </p:txBody>
      </p:sp>
    </p:spTree>
    <p:extLst>
      <p:ext uri="{BB962C8B-B14F-4D97-AF65-F5344CB8AC3E}">
        <p14:creationId xmlns:p14="http://schemas.microsoft.com/office/powerpoint/2010/main" val="45143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FB347B-4860-487B-A541-7C587A30ADA0}"/>
              </a:ext>
            </a:extLst>
          </p:cNvPr>
          <p:cNvSpPr>
            <a:spLocks noGrp="1"/>
          </p:cNvSpPr>
          <p:nvPr>
            <p:ph idx="1"/>
          </p:nvPr>
        </p:nvSpPr>
        <p:spPr>
          <a:xfrm>
            <a:off x="577784" y="2433783"/>
            <a:ext cx="9877777" cy="4765964"/>
          </a:xfrm>
        </p:spPr>
        <p:txBody>
          <a:bodyPr lIns="91440" tIns="45720" rIns="91440" bIns="45720" anchor="t"/>
          <a:lstStyle/>
          <a:p>
            <a:pPr marL="0" indent="0">
              <a:buNone/>
            </a:pPr>
            <a:r>
              <a:rPr lang="en-US" dirty="0">
                <a:solidFill>
                  <a:srgbClr val="002060"/>
                </a:solidFill>
                <a:latin typeface="Arial"/>
                <a:cs typeface="Arial"/>
              </a:rPr>
              <a:t>Reconvening of REaCH Committee </a:t>
            </a:r>
            <a:endParaRPr lang="en-US">
              <a:solidFill>
                <a:srgbClr val="002060"/>
              </a:solidFill>
            </a:endParaRPr>
          </a:p>
          <a:p>
            <a:pPr marL="0" indent="0">
              <a:buNone/>
            </a:pPr>
            <a:endParaRPr lang="en-US">
              <a:solidFill>
                <a:srgbClr val="002060"/>
              </a:solidFill>
            </a:endParaRPr>
          </a:p>
          <a:p>
            <a:pPr marL="0" indent="0">
              <a:buNone/>
            </a:pPr>
            <a:r>
              <a:rPr lang="en-US" dirty="0">
                <a:solidFill>
                  <a:srgbClr val="002060"/>
                </a:solidFill>
                <a:latin typeface="Arial"/>
                <a:cs typeface="Arial"/>
              </a:rPr>
              <a:t>Advocating to increase funding to support rising costs </a:t>
            </a:r>
          </a:p>
          <a:p>
            <a:pPr marL="0" indent="0">
              <a:buNone/>
            </a:pPr>
            <a:endParaRPr lang="en-US">
              <a:solidFill>
                <a:srgbClr val="002060"/>
              </a:solidFill>
            </a:endParaRPr>
          </a:p>
          <a:p>
            <a:pPr marL="0" indent="0">
              <a:buNone/>
            </a:pPr>
            <a:r>
              <a:rPr lang="en-US" dirty="0">
                <a:solidFill>
                  <a:srgbClr val="002060"/>
                </a:solidFill>
                <a:latin typeface="Arial"/>
                <a:cs typeface="Arial"/>
              </a:rPr>
              <a:t>Raising cost per family, to support CWP implementation </a:t>
            </a:r>
            <a:endParaRPr lang="en-US" dirty="0">
              <a:solidFill>
                <a:srgbClr val="002060"/>
              </a:solidFill>
            </a:endParaRPr>
          </a:p>
          <a:p>
            <a:pPr marL="0" indent="0">
              <a:buNone/>
            </a:pPr>
            <a:endParaRPr lang="en-US">
              <a:solidFill>
                <a:srgbClr val="002060"/>
              </a:solidFill>
            </a:endParaRPr>
          </a:p>
        </p:txBody>
      </p:sp>
      <p:sp>
        <p:nvSpPr>
          <p:cNvPr id="3" name="Title 2">
            <a:extLst>
              <a:ext uri="{FF2B5EF4-FFF2-40B4-BE49-F238E27FC236}">
                <a16:creationId xmlns:a16="http://schemas.microsoft.com/office/drawing/2014/main" id="{113C5145-F4AE-4035-A698-EEFA7384510D}"/>
              </a:ext>
            </a:extLst>
          </p:cNvPr>
          <p:cNvSpPr>
            <a:spLocks noGrp="1"/>
          </p:cNvSpPr>
          <p:nvPr>
            <p:ph type="title"/>
          </p:nvPr>
        </p:nvSpPr>
        <p:spPr>
          <a:xfrm>
            <a:off x="577784" y="608854"/>
            <a:ext cx="11364279" cy="1432382"/>
          </a:xfrm>
        </p:spPr>
        <p:txBody>
          <a:bodyPr lIns="91440" tIns="45720" rIns="91440" bIns="45720" anchor="t"/>
          <a:lstStyle/>
          <a:p>
            <a:r>
              <a:rPr lang="en-US" b="1">
                <a:solidFill>
                  <a:srgbClr val="002060"/>
                </a:solidFill>
                <a:latin typeface="Arial"/>
                <a:cs typeface="Arial"/>
              </a:rPr>
              <a:t>OCFS Activities (cont’d)  </a:t>
            </a:r>
            <a:endParaRPr lang="en-US" b="1">
              <a:solidFill>
                <a:srgbClr val="002060"/>
              </a:solidFill>
            </a:endParaRPr>
          </a:p>
        </p:txBody>
      </p:sp>
    </p:spTree>
    <p:extLst>
      <p:ext uri="{BB962C8B-B14F-4D97-AF65-F5344CB8AC3E}">
        <p14:creationId xmlns:p14="http://schemas.microsoft.com/office/powerpoint/2010/main" val="149060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FB347B-4860-487B-A541-7C587A30ADA0}"/>
              </a:ext>
            </a:extLst>
          </p:cNvPr>
          <p:cNvSpPr>
            <a:spLocks noGrp="1"/>
          </p:cNvSpPr>
          <p:nvPr>
            <p:ph idx="1"/>
          </p:nvPr>
        </p:nvSpPr>
        <p:spPr>
          <a:xfrm>
            <a:off x="797240" y="1483182"/>
            <a:ext cx="9877777" cy="4765964"/>
          </a:xfrm>
        </p:spPr>
        <p:txBody>
          <a:bodyPr lIns="91440" tIns="45720" rIns="91440" bIns="45720" anchor="t"/>
          <a:lstStyle/>
          <a:p>
            <a:pPr marL="0" indent="0">
              <a:buNone/>
            </a:pPr>
            <a:r>
              <a:rPr lang="en-US">
                <a:solidFill>
                  <a:srgbClr val="002060"/>
                </a:solidFill>
                <a:latin typeface="Arial"/>
                <a:cs typeface="Arial"/>
              </a:rPr>
              <a:t>Service Plan Handbook </a:t>
            </a:r>
            <a:endParaRPr lang="en-US">
              <a:solidFill>
                <a:srgbClr val="002060"/>
              </a:solidFill>
            </a:endParaRPr>
          </a:p>
          <a:p>
            <a:pPr marL="0" indent="0">
              <a:buNone/>
            </a:pPr>
            <a:endParaRPr lang="en-US">
              <a:solidFill>
                <a:srgbClr val="002060"/>
              </a:solidFill>
            </a:endParaRPr>
          </a:p>
          <a:p>
            <a:pPr marL="0" indent="0">
              <a:buNone/>
            </a:pPr>
            <a:r>
              <a:rPr lang="en-US">
                <a:solidFill>
                  <a:srgbClr val="002060"/>
                </a:solidFill>
              </a:rPr>
              <a:t>Family Support Specialist refresher trainings </a:t>
            </a:r>
          </a:p>
          <a:p>
            <a:pPr marL="0" indent="0">
              <a:buNone/>
            </a:pPr>
            <a:endParaRPr lang="en-US">
              <a:solidFill>
                <a:srgbClr val="002060"/>
              </a:solidFill>
            </a:endParaRPr>
          </a:p>
          <a:p>
            <a:pPr marL="0" indent="0">
              <a:buNone/>
            </a:pPr>
            <a:r>
              <a:rPr lang="en-US">
                <a:solidFill>
                  <a:srgbClr val="002060"/>
                </a:solidFill>
              </a:rPr>
              <a:t>Supervisor and FSS professional development forums </a:t>
            </a:r>
          </a:p>
          <a:p>
            <a:pPr marL="0" indent="0">
              <a:buNone/>
            </a:pPr>
            <a:endParaRPr lang="en-US">
              <a:solidFill>
                <a:srgbClr val="002060"/>
              </a:solidFill>
            </a:endParaRPr>
          </a:p>
          <a:p>
            <a:pPr marL="0" indent="0">
              <a:buNone/>
            </a:pPr>
            <a:r>
              <a:rPr lang="en-US">
                <a:solidFill>
                  <a:srgbClr val="002060"/>
                </a:solidFill>
              </a:rPr>
              <a:t>Updating prenatal training language </a:t>
            </a:r>
          </a:p>
          <a:p>
            <a:pPr marL="0" indent="0">
              <a:buNone/>
            </a:pPr>
            <a:endParaRPr lang="en-US">
              <a:solidFill>
                <a:srgbClr val="002060"/>
              </a:solidFill>
            </a:endParaRPr>
          </a:p>
        </p:txBody>
      </p:sp>
      <p:sp>
        <p:nvSpPr>
          <p:cNvPr id="3" name="Title 2">
            <a:extLst>
              <a:ext uri="{FF2B5EF4-FFF2-40B4-BE49-F238E27FC236}">
                <a16:creationId xmlns:a16="http://schemas.microsoft.com/office/drawing/2014/main" id="{113C5145-F4AE-4035-A698-EEFA7384510D}"/>
              </a:ext>
            </a:extLst>
          </p:cNvPr>
          <p:cNvSpPr>
            <a:spLocks noGrp="1"/>
          </p:cNvSpPr>
          <p:nvPr>
            <p:ph type="title"/>
          </p:nvPr>
        </p:nvSpPr>
        <p:spPr>
          <a:xfrm>
            <a:off x="-118540" y="594477"/>
            <a:ext cx="11364279" cy="1055354"/>
          </a:xfrm>
        </p:spPr>
        <p:txBody>
          <a:bodyPr lIns="91440" tIns="45720" rIns="91440" bIns="45720" anchor="t"/>
          <a:lstStyle/>
          <a:p>
            <a:r>
              <a:rPr lang="en-US" b="1">
                <a:solidFill>
                  <a:srgbClr val="002060"/>
                </a:solidFill>
                <a:latin typeface="Arial"/>
                <a:cs typeface="Arial"/>
              </a:rPr>
              <a:t>PCANY Activities </a:t>
            </a:r>
            <a:endParaRPr lang="en-US" b="1">
              <a:solidFill>
                <a:srgbClr val="002060"/>
              </a:solidFill>
            </a:endParaRPr>
          </a:p>
        </p:txBody>
      </p:sp>
    </p:spTree>
    <p:extLst>
      <p:ext uri="{BB962C8B-B14F-4D97-AF65-F5344CB8AC3E}">
        <p14:creationId xmlns:p14="http://schemas.microsoft.com/office/powerpoint/2010/main" val="175560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FB347B-4860-487B-A541-7C587A30ADA0}"/>
              </a:ext>
            </a:extLst>
          </p:cNvPr>
          <p:cNvSpPr>
            <a:spLocks noGrp="1"/>
          </p:cNvSpPr>
          <p:nvPr>
            <p:ph idx="1"/>
          </p:nvPr>
        </p:nvSpPr>
        <p:spPr>
          <a:xfrm>
            <a:off x="577784" y="2092036"/>
            <a:ext cx="9877777" cy="3778412"/>
          </a:xfrm>
        </p:spPr>
        <p:txBody>
          <a:bodyPr/>
          <a:lstStyle/>
          <a:p>
            <a:pPr marL="0" indent="0">
              <a:buNone/>
            </a:pPr>
            <a:r>
              <a:rPr lang="en-US">
                <a:solidFill>
                  <a:srgbClr val="002060"/>
                </a:solidFill>
              </a:rPr>
              <a:t>Hiring bilingual FRS QA Specialist </a:t>
            </a:r>
          </a:p>
          <a:p>
            <a:pPr marL="0" indent="0">
              <a:buNone/>
            </a:pPr>
            <a:endParaRPr lang="en-US">
              <a:solidFill>
                <a:srgbClr val="002060"/>
              </a:solidFill>
            </a:endParaRPr>
          </a:p>
          <a:p>
            <a:pPr marL="0" indent="0">
              <a:buNone/>
            </a:pPr>
            <a:r>
              <a:rPr lang="en-US">
                <a:solidFill>
                  <a:srgbClr val="002060"/>
                </a:solidFill>
              </a:rPr>
              <a:t>Increasing language accessibility for training materials </a:t>
            </a:r>
          </a:p>
          <a:p>
            <a:pPr marL="0" indent="0">
              <a:buNone/>
            </a:pPr>
            <a:endParaRPr lang="en-US">
              <a:solidFill>
                <a:srgbClr val="002060"/>
              </a:solidFill>
            </a:endParaRPr>
          </a:p>
          <a:p>
            <a:pPr marL="0" indent="0">
              <a:buNone/>
            </a:pPr>
            <a:r>
              <a:rPr lang="en-US">
                <a:solidFill>
                  <a:srgbClr val="002060"/>
                </a:solidFill>
              </a:rPr>
              <a:t>Centralizing training materials </a:t>
            </a:r>
          </a:p>
          <a:p>
            <a:pPr marL="0" indent="0">
              <a:buNone/>
            </a:pPr>
            <a:endParaRPr lang="en-US">
              <a:solidFill>
                <a:srgbClr val="002060"/>
              </a:solidFill>
            </a:endParaRPr>
          </a:p>
        </p:txBody>
      </p:sp>
      <p:sp>
        <p:nvSpPr>
          <p:cNvPr id="3" name="Title 2">
            <a:extLst>
              <a:ext uri="{FF2B5EF4-FFF2-40B4-BE49-F238E27FC236}">
                <a16:creationId xmlns:a16="http://schemas.microsoft.com/office/drawing/2014/main" id="{113C5145-F4AE-4035-A698-EEFA7384510D}"/>
              </a:ext>
            </a:extLst>
          </p:cNvPr>
          <p:cNvSpPr>
            <a:spLocks noGrp="1"/>
          </p:cNvSpPr>
          <p:nvPr>
            <p:ph type="title"/>
          </p:nvPr>
        </p:nvSpPr>
        <p:spPr>
          <a:xfrm>
            <a:off x="53988" y="608854"/>
            <a:ext cx="11364279" cy="1055354"/>
          </a:xfrm>
        </p:spPr>
        <p:txBody>
          <a:bodyPr lIns="91440" tIns="45720" rIns="91440" bIns="45720" anchor="t"/>
          <a:lstStyle/>
          <a:p>
            <a:r>
              <a:rPr lang="en-US" b="1">
                <a:solidFill>
                  <a:srgbClr val="002060"/>
                </a:solidFill>
                <a:latin typeface="Arial"/>
                <a:cs typeface="Arial"/>
              </a:rPr>
              <a:t>PCANY Activities (cont’d) </a:t>
            </a:r>
            <a:endParaRPr lang="en-US" b="1">
              <a:solidFill>
                <a:srgbClr val="002060"/>
              </a:solidFill>
            </a:endParaRPr>
          </a:p>
        </p:txBody>
      </p:sp>
    </p:spTree>
    <p:extLst>
      <p:ext uri="{BB962C8B-B14F-4D97-AF65-F5344CB8AC3E}">
        <p14:creationId xmlns:p14="http://schemas.microsoft.com/office/powerpoint/2010/main" val="409406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4F3684-71A0-C77B-CBF2-CEBE616BB047}"/>
              </a:ext>
            </a:extLst>
          </p:cNvPr>
          <p:cNvSpPr>
            <a:spLocks noGrp="1"/>
          </p:cNvSpPr>
          <p:nvPr>
            <p:ph sz="quarter" idx="10"/>
          </p:nvPr>
        </p:nvSpPr>
        <p:spPr>
          <a:xfrm>
            <a:off x="235974" y="2819400"/>
            <a:ext cx="6658312" cy="1930400"/>
          </a:xfrm>
        </p:spPr>
        <p:txBody>
          <a:bodyPr anchor="ctr"/>
          <a:lstStyle/>
          <a:p>
            <a:pPr algn="ctr"/>
            <a:r>
              <a:rPr lang="en-US" sz="3600" b="0"/>
              <a:t>BPS 4: Offer Services Intensely</a:t>
            </a:r>
          </a:p>
        </p:txBody>
      </p:sp>
      <p:sp>
        <p:nvSpPr>
          <p:cNvPr id="4" name="Rectangle 3">
            <a:extLst>
              <a:ext uri="{FF2B5EF4-FFF2-40B4-BE49-F238E27FC236}">
                <a16:creationId xmlns:a16="http://schemas.microsoft.com/office/drawing/2014/main" id="{C64462FB-EEA1-4D40-AE78-B54BF2D9033A}"/>
              </a:ext>
            </a:extLst>
          </p:cNvPr>
          <p:cNvSpPr/>
          <p:nvPr/>
        </p:nvSpPr>
        <p:spPr>
          <a:xfrm>
            <a:off x="0" y="1620981"/>
            <a:ext cx="12192000" cy="394854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AB749A3-A1E2-42C9-B6FF-39A21F918068}"/>
              </a:ext>
            </a:extLst>
          </p:cNvPr>
          <p:cNvSpPr txBox="1"/>
          <p:nvPr/>
        </p:nvSpPr>
        <p:spPr>
          <a:xfrm>
            <a:off x="2766844" y="2967335"/>
            <a:ext cx="6658312" cy="923330"/>
          </a:xfrm>
          <a:prstGeom prst="rect">
            <a:avLst/>
          </a:prstGeom>
          <a:noFill/>
        </p:spPr>
        <p:txBody>
          <a:bodyPr wrap="square" rtlCol="0">
            <a:spAutoFit/>
          </a:bodyPr>
          <a:lstStyle/>
          <a:p>
            <a:pPr algn="ctr"/>
            <a:r>
              <a:rPr lang="en-US" sz="5400">
                <a:solidFill>
                  <a:schemeClr val="bg1"/>
                </a:solidFill>
              </a:rPr>
              <a:t>What’s next? </a:t>
            </a:r>
          </a:p>
        </p:txBody>
      </p:sp>
    </p:spTree>
    <p:extLst>
      <p:ext uri="{BB962C8B-B14F-4D97-AF65-F5344CB8AC3E}">
        <p14:creationId xmlns:p14="http://schemas.microsoft.com/office/powerpoint/2010/main" val="3001896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90BAFA-BD96-42D8-A6C7-6AEA86564E9B}"/>
              </a:ext>
            </a:extLst>
          </p:cNvPr>
          <p:cNvSpPr>
            <a:spLocks noGrp="1"/>
          </p:cNvSpPr>
          <p:nvPr>
            <p:ph type="title"/>
          </p:nvPr>
        </p:nvSpPr>
        <p:spPr>
          <a:xfrm>
            <a:off x="609600" y="639134"/>
            <a:ext cx="10972800" cy="806039"/>
          </a:xfrm>
        </p:spPr>
        <p:txBody>
          <a:bodyPr lIns="91440" tIns="45720" rIns="91440" bIns="45720" anchor="t"/>
          <a:lstStyle/>
          <a:p>
            <a:r>
              <a:rPr lang="en-US">
                <a:latin typeface="Arial"/>
                <a:cs typeface="Arial"/>
              </a:rPr>
              <a:t>System Analysis </a:t>
            </a:r>
            <a:endParaRPr lang="en-US"/>
          </a:p>
        </p:txBody>
      </p:sp>
      <p:sp>
        <p:nvSpPr>
          <p:cNvPr id="2" name="TextBox 1">
            <a:extLst>
              <a:ext uri="{FF2B5EF4-FFF2-40B4-BE49-F238E27FC236}">
                <a16:creationId xmlns:a16="http://schemas.microsoft.com/office/drawing/2014/main" id="{3E5EF6B0-2A53-A951-8F34-E1DF115FA901}"/>
              </a:ext>
            </a:extLst>
          </p:cNvPr>
          <p:cNvSpPr txBox="1"/>
          <p:nvPr/>
        </p:nvSpPr>
        <p:spPr>
          <a:xfrm>
            <a:off x="1786263" y="1544078"/>
            <a:ext cx="941270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002060"/>
                </a:solidFill>
                <a:cs typeface="Calibri"/>
              </a:rPr>
              <a:t>We already collect so much information from you, let's use it! </a:t>
            </a:r>
            <a:endParaRPr lang="en-US"/>
          </a:p>
          <a:p>
            <a:endParaRPr lang="en-US" sz="2800">
              <a:solidFill>
                <a:srgbClr val="002060"/>
              </a:solidFill>
              <a:cs typeface="Calibri"/>
            </a:endParaRPr>
          </a:p>
        </p:txBody>
      </p:sp>
      <p:pic>
        <p:nvPicPr>
          <p:cNvPr id="4" name="Graphic 4" descr="Research with solid fill">
            <a:extLst>
              <a:ext uri="{FF2B5EF4-FFF2-40B4-BE49-F238E27FC236}">
                <a16:creationId xmlns:a16="http://schemas.microsoft.com/office/drawing/2014/main" id="{055392DF-5609-BE04-124E-D7D9E625856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5583" y="2672796"/>
            <a:ext cx="2336409" cy="2345843"/>
          </a:xfrm>
          <a:prstGeom prst="rect">
            <a:avLst/>
          </a:prstGeom>
        </p:spPr>
      </p:pic>
      <p:cxnSp>
        <p:nvCxnSpPr>
          <p:cNvPr id="5" name="Straight Arrow Connector 4">
            <a:extLst>
              <a:ext uri="{FF2B5EF4-FFF2-40B4-BE49-F238E27FC236}">
                <a16:creationId xmlns:a16="http://schemas.microsoft.com/office/drawing/2014/main" id="{489B0E9C-6C49-83C8-6821-6DE789BE30DD}"/>
              </a:ext>
            </a:extLst>
          </p:cNvPr>
          <p:cNvCxnSpPr/>
          <p:nvPr/>
        </p:nvCxnSpPr>
        <p:spPr>
          <a:xfrm flipV="1">
            <a:off x="2559576" y="3796791"/>
            <a:ext cx="1158365" cy="3280"/>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a:extLst>
              <a:ext uri="{FF2B5EF4-FFF2-40B4-BE49-F238E27FC236}">
                <a16:creationId xmlns:a16="http://schemas.microsoft.com/office/drawing/2014/main" id="{6B05E637-F237-C1EC-1069-7DE23A1CE2BD}"/>
              </a:ext>
            </a:extLst>
          </p:cNvPr>
          <p:cNvCxnSpPr>
            <a:cxnSpLocks/>
          </p:cNvCxnSpPr>
          <p:nvPr/>
        </p:nvCxnSpPr>
        <p:spPr>
          <a:xfrm>
            <a:off x="7437541" y="3848145"/>
            <a:ext cx="1820173" cy="8627"/>
          </a:xfrm>
          <a:prstGeom prst="straightConnector1">
            <a:avLst/>
          </a:prstGeom>
          <a:ln>
            <a:solidFill>
              <a:srgbClr val="002060"/>
            </a:solidFill>
            <a:tailEnd type="triangle"/>
          </a:ln>
        </p:spPr>
        <p:style>
          <a:lnRef idx="3">
            <a:schemeClr val="accent1"/>
          </a:lnRef>
          <a:fillRef idx="0">
            <a:schemeClr val="accent1"/>
          </a:fillRef>
          <a:effectRef idx="2">
            <a:schemeClr val="accent1"/>
          </a:effectRef>
          <a:fontRef idx="minor">
            <a:schemeClr val="tx1"/>
          </a:fontRef>
        </p:style>
      </p:cxnSp>
      <p:pic>
        <p:nvPicPr>
          <p:cNvPr id="8" name="Graphic 8" descr="Meeting with solid fill">
            <a:extLst>
              <a:ext uri="{FF2B5EF4-FFF2-40B4-BE49-F238E27FC236}">
                <a16:creationId xmlns:a16="http://schemas.microsoft.com/office/drawing/2014/main" id="{F84303CB-2396-480A-2197-43FCC26493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79802" y="2676169"/>
            <a:ext cx="2451427" cy="2503993"/>
          </a:xfrm>
          <a:prstGeom prst="rect">
            <a:avLst/>
          </a:prstGeom>
        </p:spPr>
      </p:pic>
      <p:sp>
        <p:nvSpPr>
          <p:cNvPr id="9" name="TextBox 8">
            <a:extLst>
              <a:ext uri="{FF2B5EF4-FFF2-40B4-BE49-F238E27FC236}">
                <a16:creationId xmlns:a16="http://schemas.microsoft.com/office/drawing/2014/main" id="{4A3E72AA-79F9-FD5B-8BF2-1EEFDB76A969}"/>
              </a:ext>
            </a:extLst>
          </p:cNvPr>
          <p:cNvSpPr txBox="1"/>
          <p:nvPr/>
        </p:nvSpPr>
        <p:spPr>
          <a:xfrm>
            <a:off x="605556" y="5281781"/>
            <a:ext cx="24313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2060"/>
                </a:solidFill>
              </a:rPr>
              <a:t>Analyze  Information </a:t>
            </a:r>
            <a:endParaRPr lang="en-US" sz="2000" b="1">
              <a:solidFill>
                <a:srgbClr val="002060"/>
              </a:solidFill>
              <a:cs typeface="Calibri"/>
            </a:endParaRPr>
          </a:p>
        </p:txBody>
      </p:sp>
      <p:sp>
        <p:nvSpPr>
          <p:cNvPr id="10" name="TextBox 9">
            <a:extLst>
              <a:ext uri="{FF2B5EF4-FFF2-40B4-BE49-F238E27FC236}">
                <a16:creationId xmlns:a16="http://schemas.microsoft.com/office/drawing/2014/main" id="{C22AE641-7C03-30EC-4E4C-2C3C0C80D64B}"/>
              </a:ext>
            </a:extLst>
          </p:cNvPr>
          <p:cNvSpPr txBox="1"/>
          <p:nvPr/>
        </p:nvSpPr>
        <p:spPr>
          <a:xfrm>
            <a:off x="4929995" y="5281780"/>
            <a:ext cx="276197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2060"/>
                </a:solidFill>
              </a:rPr>
              <a:t>Synthesize  Information </a:t>
            </a:r>
            <a:endParaRPr lang="en-US" sz="2000" b="1">
              <a:solidFill>
                <a:srgbClr val="002060"/>
              </a:solidFill>
              <a:cs typeface="Calibri"/>
            </a:endParaRPr>
          </a:p>
        </p:txBody>
      </p:sp>
      <p:sp>
        <p:nvSpPr>
          <p:cNvPr id="11" name="TextBox 10">
            <a:extLst>
              <a:ext uri="{FF2B5EF4-FFF2-40B4-BE49-F238E27FC236}">
                <a16:creationId xmlns:a16="http://schemas.microsoft.com/office/drawing/2014/main" id="{CED2938B-15CF-D627-7F1E-0ECB14C8D058}"/>
              </a:ext>
            </a:extLst>
          </p:cNvPr>
          <p:cNvSpPr txBox="1"/>
          <p:nvPr/>
        </p:nvSpPr>
        <p:spPr>
          <a:xfrm>
            <a:off x="9343395" y="5281781"/>
            <a:ext cx="284824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02060"/>
                </a:solidFill>
              </a:rPr>
              <a:t>Targeted Conversations  </a:t>
            </a:r>
            <a:endParaRPr lang="en-US" sz="2000" b="1">
              <a:solidFill>
                <a:srgbClr val="002060"/>
              </a:solidFill>
              <a:cs typeface="Calibri"/>
            </a:endParaRPr>
          </a:p>
        </p:txBody>
      </p:sp>
      <p:pic>
        <p:nvPicPr>
          <p:cNvPr id="13" name="Picture 13">
            <a:extLst>
              <a:ext uri="{FF2B5EF4-FFF2-40B4-BE49-F238E27FC236}">
                <a16:creationId xmlns:a16="http://schemas.microsoft.com/office/drawing/2014/main" id="{F273DFAD-FFB8-7590-97B7-3BF7C2536E62}"/>
              </a:ext>
            </a:extLst>
          </p:cNvPr>
          <p:cNvPicPr>
            <a:picLocks noChangeAspect="1"/>
          </p:cNvPicPr>
          <p:nvPr/>
        </p:nvPicPr>
        <p:blipFill>
          <a:blip r:embed="rId7"/>
          <a:stretch>
            <a:fillRect/>
          </a:stretch>
        </p:blipFill>
        <p:spPr>
          <a:xfrm>
            <a:off x="3963139" y="2534043"/>
            <a:ext cx="4326729" cy="2649644"/>
          </a:xfrm>
          <a:prstGeom prst="rect">
            <a:avLst/>
          </a:prstGeom>
        </p:spPr>
      </p:pic>
    </p:spTree>
    <p:extLst>
      <p:ext uri="{BB962C8B-B14F-4D97-AF65-F5344CB8AC3E}">
        <p14:creationId xmlns:p14="http://schemas.microsoft.com/office/powerpoint/2010/main" val="1927951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4F3684-71A0-C77B-CBF2-CEBE616BB047}"/>
              </a:ext>
            </a:extLst>
          </p:cNvPr>
          <p:cNvSpPr>
            <a:spLocks noGrp="1"/>
          </p:cNvSpPr>
          <p:nvPr>
            <p:ph sz="quarter" idx="10"/>
          </p:nvPr>
        </p:nvSpPr>
        <p:spPr>
          <a:xfrm>
            <a:off x="235974" y="2819400"/>
            <a:ext cx="6658312" cy="1930400"/>
          </a:xfrm>
        </p:spPr>
        <p:txBody>
          <a:bodyPr anchor="ctr"/>
          <a:lstStyle/>
          <a:p>
            <a:pPr algn="ctr"/>
            <a:r>
              <a:rPr lang="en-US" sz="3600" b="0"/>
              <a:t>BPS 4: Offer Services Intensely</a:t>
            </a:r>
          </a:p>
        </p:txBody>
      </p:sp>
      <p:sp>
        <p:nvSpPr>
          <p:cNvPr id="4" name="Rectangle 3">
            <a:extLst>
              <a:ext uri="{FF2B5EF4-FFF2-40B4-BE49-F238E27FC236}">
                <a16:creationId xmlns:a16="http://schemas.microsoft.com/office/drawing/2014/main" id="{C64462FB-EEA1-4D40-AE78-B54BF2D9033A}"/>
              </a:ext>
            </a:extLst>
          </p:cNvPr>
          <p:cNvSpPr/>
          <p:nvPr/>
        </p:nvSpPr>
        <p:spPr>
          <a:xfrm>
            <a:off x="0" y="1620981"/>
            <a:ext cx="12192000" cy="394854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AB749A3-A1E2-42C9-B6FF-39A21F918068}"/>
              </a:ext>
            </a:extLst>
          </p:cNvPr>
          <p:cNvSpPr txBox="1"/>
          <p:nvPr/>
        </p:nvSpPr>
        <p:spPr>
          <a:xfrm>
            <a:off x="2766844" y="2967335"/>
            <a:ext cx="6658312" cy="923330"/>
          </a:xfrm>
          <a:prstGeom prst="rect">
            <a:avLst/>
          </a:prstGeom>
          <a:noFill/>
        </p:spPr>
        <p:txBody>
          <a:bodyPr wrap="square" rtlCol="0">
            <a:spAutoFit/>
          </a:bodyPr>
          <a:lstStyle/>
          <a:p>
            <a:pPr algn="ctr"/>
            <a:r>
              <a:rPr lang="en-US" sz="5400">
                <a:solidFill>
                  <a:schemeClr val="bg1"/>
                </a:solidFill>
              </a:rPr>
              <a:t>Thank you! </a:t>
            </a:r>
          </a:p>
        </p:txBody>
      </p:sp>
    </p:spTree>
    <p:extLst>
      <p:ext uri="{BB962C8B-B14F-4D97-AF65-F5344CB8AC3E}">
        <p14:creationId xmlns:p14="http://schemas.microsoft.com/office/powerpoint/2010/main" val="10517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2BD507-88EE-4B6D-BC38-A371521559A8}"/>
              </a:ext>
            </a:extLst>
          </p:cNvPr>
          <p:cNvSpPr>
            <a:spLocks noGrp="1"/>
          </p:cNvSpPr>
          <p:nvPr>
            <p:ph type="title"/>
          </p:nvPr>
        </p:nvSpPr>
        <p:spPr>
          <a:xfrm>
            <a:off x="119449" y="555298"/>
            <a:ext cx="10972800" cy="783172"/>
          </a:xfrm>
        </p:spPr>
        <p:txBody>
          <a:bodyPr lIns="91440" tIns="45720" rIns="91440" bIns="45720" anchor="t"/>
          <a:lstStyle/>
          <a:p>
            <a:pPr algn="l"/>
            <a:r>
              <a:rPr lang="en-US">
                <a:solidFill>
                  <a:srgbClr val="002060"/>
                </a:solidFill>
                <a:latin typeface="Arial"/>
                <a:cs typeface="Arial"/>
              </a:rPr>
              <a:t>Overview </a:t>
            </a:r>
            <a:endParaRPr lang="en-US">
              <a:solidFill>
                <a:srgbClr val="012D72"/>
              </a:solidFill>
              <a:latin typeface="Arial"/>
              <a:cs typeface="Arial"/>
            </a:endParaRPr>
          </a:p>
        </p:txBody>
      </p:sp>
      <p:pic>
        <p:nvPicPr>
          <p:cNvPr id="5" name="Graphic 4" descr="Clipboard with solid fill">
            <a:extLst>
              <a:ext uri="{FF2B5EF4-FFF2-40B4-BE49-F238E27FC236}">
                <a16:creationId xmlns:a16="http://schemas.microsoft.com/office/drawing/2014/main" id="{4D9CFCB2-3AA4-44DE-9648-6E1269E56B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8405" y="2796974"/>
            <a:ext cx="914400" cy="914400"/>
          </a:xfrm>
          <a:prstGeom prst="rect">
            <a:avLst/>
          </a:prstGeom>
        </p:spPr>
      </p:pic>
      <p:sp>
        <p:nvSpPr>
          <p:cNvPr id="6" name="TextBox 5">
            <a:extLst>
              <a:ext uri="{FF2B5EF4-FFF2-40B4-BE49-F238E27FC236}">
                <a16:creationId xmlns:a16="http://schemas.microsoft.com/office/drawing/2014/main" id="{512EC7FE-6AC6-49E0-A72C-FABDB151AE2E}"/>
              </a:ext>
            </a:extLst>
          </p:cNvPr>
          <p:cNvSpPr txBox="1"/>
          <p:nvPr/>
        </p:nvSpPr>
        <p:spPr>
          <a:xfrm>
            <a:off x="117415" y="3836292"/>
            <a:ext cx="4197835" cy="1200329"/>
          </a:xfrm>
          <a:prstGeom prst="rect">
            <a:avLst/>
          </a:prstGeom>
          <a:noFill/>
        </p:spPr>
        <p:txBody>
          <a:bodyPr wrap="square" lIns="91440" tIns="45720" rIns="91440" bIns="45720" rtlCol="0" anchor="t">
            <a:spAutoFit/>
          </a:bodyPr>
          <a:lstStyle/>
          <a:p>
            <a:pPr algn="ctr"/>
            <a:r>
              <a:rPr lang="en-US" sz="2400">
                <a:solidFill>
                  <a:srgbClr val="002060"/>
                </a:solidFill>
                <a:latin typeface="Arial"/>
                <a:cs typeface="Arial"/>
              </a:rPr>
              <a:t>What is the </a:t>
            </a:r>
            <a:endParaRPr lang="en-US" sz="2400">
              <a:solidFill>
                <a:srgbClr val="002060"/>
              </a:solidFill>
              <a:latin typeface="Calibri"/>
              <a:cs typeface="Calibri"/>
            </a:endParaRPr>
          </a:p>
          <a:p>
            <a:pPr algn="ctr"/>
            <a:r>
              <a:rPr lang="en-US" sz="2400">
                <a:solidFill>
                  <a:srgbClr val="002060"/>
                </a:solidFill>
                <a:latin typeface="Arial"/>
                <a:cs typeface="Arial"/>
              </a:rPr>
              <a:t>Central Administration (CA) </a:t>
            </a:r>
            <a:endParaRPr lang="en-US" sz="2400">
              <a:solidFill>
                <a:srgbClr val="002060"/>
              </a:solidFill>
              <a:latin typeface="Calibri"/>
              <a:cs typeface="Calibri"/>
            </a:endParaRPr>
          </a:p>
          <a:p>
            <a:pPr algn="ctr"/>
            <a:r>
              <a:rPr lang="en-US" sz="2400">
                <a:solidFill>
                  <a:srgbClr val="002060"/>
                </a:solidFill>
                <a:latin typeface="Arial"/>
                <a:cs typeface="Arial"/>
              </a:rPr>
              <a:t>Survey? </a:t>
            </a:r>
            <a:endParaRPr lang="en-US" sz="2400">
              <a:solidFill>
                <a:srgbClr val="002060"/>
              </a:solidFill>
              <a:cs typeface="Calibri"/>
            </a:endParaRPr>
          </a:p>
        </p:txBody>
      </p:sp>
      <p:sp>
        <p:nvSpPr>
          <p:cNvPr id="8" name="TextBox 7">
            <a:extLst>
              <a:ext uri="{FF2B5EF4-FFF2-40B4-BE49-F238E27FC236}">
                <a16:creationId xmlns:a16="http://schemas.microsoft.com/office/drawing/2014/main" id="{85F87FC7-B600-49E4-8A9F-1F4A3DF6021E}"/>
              </a:ext>
            </a:extLst>
          </p:cNvPr>
          <p:cNvSpPr txBox="1"/>
          <p:nvPr/>
        </p:nvSpPr>
        <p:spPr>
          <a:xfrm>
            <a:off x="4724712" y="3870719"/>
            <a:ext cx="2742575" cy="1200329"/>
          </a:xfrm>
          <a:prstGeom prst="rect">
            <a:avLst/>
          </a:prstGeom>
          <a:noFill/>
        </p:spPr>
        <p:txBody>
          <a:bodyPr wrap="square" lIns="91440" tIns="45720" rIns="91440" bIns="45720" rtlCol="0" anchor="t">
            <a:spAutoFit/>
          </a:bodyPr>
          <a:lstStyle/>
          <a:p>
            <a:pPr algn="ctr"/>
            <a:r>
              <a:rPr lang="en-US" sz="2400">
                <a:solidFill>
                  <a:srgbClr val="002060"/>
                </a:solidFill>
                <a:latin typeface="Arial"/>
                <a:cs typeface="Arial"/>
              </a:rPr>
              <a:t>What did we learn from the 2021 CA Survey? </a:t>
            </a:r>
          </a:p>
        </p:txBody>
      </p:sp>
      <p:sp>
        <p:nvSpPr>
          <p:cNvPr id="9" name="TextBox 8">
            <a:extLst>
              <a:ext uri="{FF2B5EF4-FFF2-40B4-BE49-F238E27FC236}">
                <a16:creationId xmlns:a16="http://schemas.microsoft.com/office/drawing/2014/main" id="{AD23E7B3-840E-4B73-9EFA-7509F274C049}"/>
              </a:ext>
            </a:extLst>
          </p:cNvPr>
          <p:cNvSpPr txBox="1"/>
          <p:nvPr/>
        </p:nvSpPr>
        <p:spPr>
          <a:xfrm>
            <a:off x="9248931" y="4243293"/>
            <a:ext cx="2580181" cy="461665"/>
          </a:xfrm>
          <a:prstGeom prst="rect">
            <a:avLst/>
          </a:prstGeom>
          <a:noFill/>
        </p:spPr>
        <p:txBody>
          <a:bodyPr wrap="square" lIns="91440" tIns="45720" rIns="91440" bIns="45720" rtlCol="0" anchor="t">
            <a:spAutoFit/>
          </a:bodyPr>
          <a:lstStyle/>
          <a:p>
            <a:r>
              <a:rPr lang="en-US" sz="2400">
                <a:solidFill>
                  <a:srgbClr val="002060"/>
                </a:solidFill>
                <a:latin typeface="Arial"/>
                <a:cs typeface="Arial"/>
              </a:rPr>
              <a:t>What did we do? </a:t>
            </a:r>
          </a:p>
        </p:txBody>
      </p:sp>
      <p:pic>
        <p:nvPicPr>
          <p:cNvPr id="12" name="Graphic 12" descr="Idea with solid fill">
            <a:extLst>
              <a:ext uri="{FF2B5EF4-FFF2-40B4-BE49-F238E27FC236}">
                <a16:creationId xmlns:a16="http://schemas.microsoft.com/office/drawing/2014/main" id="{D3265537-F63E-C30D-6A89-5E6BD34103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8800" y="2796915"/>
            <a:ext cx="914400" cy="914400"/>
          </a:xfrm>
          <a:prstGeom prst="rect">
            <a:avLst/>
          </a:prstGeom>
        </p:spPr>
      </p:pic>
      <p:pic>
        <p:nvPicPr>
          <p:cNvPr id="13" name="Graphic 13" descr="Aspiration with solid fill">
            <a:extLst>
              <a:ext uri="{FF2B5EF4-FFF2-40B4-BE49-F238E27FC236}">
                <a16:creationId xmlns:a16="http://schemas.microsoft.com/office/drawing/2014/main" id="{28FA82D9-60F4-A3E0-2CDB-6DEDCC09AF0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35915" y="2921833"/>
            <a:ext cx="914400" cy="914400"/>
          </a:xfrm>
          <a:prstGeom prst="rect">
            <a:avLst/>
          </a:prstGeom>
        </p:spPr>
      </p:pic>
    </p:spTree>
    <p:extLst>
      <p:ext uri="{BB962C8B-B14F-4D97-AF65-F5344CB8AC3E}">
        <p14:creationId xmlns:p14="http://schemas.microsoft.com/office/powerpoint/2010/main" val="228244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4F3684-71A0-C77B-CBF2-CEBE616BB047}"/>
              </a:ext>
            </a:extLst>
          </p:cNvPr>
          <p:cNvSpPr>
            <a:spLocks noGrp="1"/>
          </p:cNvSpPr>
          <p:nvPr>
            <p:ph sz="quarter" idx="10"/>
          </p:nvPr>
        </p:nvSpPr>
        <p:spPr>
          <a:xfrm>
            <a:off x="235974" y="2819400"/>
            <a:ext cx="6658312" cy="1930400"/>
          </a:xfrm>
        </p:spPr>
        <p:txBody>
          <a:bodyPr anchor="ctr"/>
          <a:lstStyle/>
          <a:p>
            <a:pPr algn="ctr"/>
            <a:r>
              <a:rPr lang="en-US" sz="3600" b="0"/>
              <a:t>BPS 4: Offer Services Intensely</a:t>
            </a:r>
          </a:p>
        </p:txBody>
      </p:sp>
      <p:sp>
        <p:nvSpPr>
          <p:cNvPr id="4" name="Rectangle 3">
            <a:extLst>
              <a:ext uri="{FF2B5EF4-FFF2-40B4-BE49-F238E27FC236}">
                <a16:creationId xmlns:a16="http://schemas.microsoft.com/office/drawing/2014/main" id="{C64462FB-EEA1-4D40-AE78-B54BF2D9033A}"/>
              </a:ext>
            </a:extLst>
          </p:cNvPr>
          <p:cNvSpPr/>
          <p:nvPr/>
        </p:nvSpPr>
        <p:spPr>
          <a:xfrm>
            <a:off x="0" y="1620981"/>
            <a:ext cx="12192000" cy="394854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AB749A3-A1E2-42C9-B6FF-39A21F918068}"/>
              </a:ext>
            </a:extLst>
          </p:cNvPr>
          <p:cNvSpPr txBox="1"/>
          <p:nvPr/>
        </p:nvSpPr>
        <p:spPr>
          <a:xfrm>
            <a:off x="-455037" y="3013501"/>
            <a:ext cx="13102074" cy="923330"/>
          </a:xfrm>
          <a:prstGeom prst="rect">
            <a:avLst/>
          </a:prstGeom>
          <a:noFill/>
        </p:spPr>
        <p:txBody>
          <a:bodyPr wrap="square" rtlCol="0">
            <a:spAutoFit/>
          </a:bodyPr>
          <a:lstStyle/>
          <a:p>
            <a:pPr algn="ctr"/>
            <a:r>
              <a:rPr lang="en-US" sz="5400">
                <a:solidFill>
                  <a:schemeClr val="bg1"/>
                </a:solidFill>
              </a:rPr>
              <a:t>What is the CA Survey? </a:t>
            </a:r>
          </a:p>
        </p:txBody>
      </p:sp>
    </p:spTree>
    <p:extLst>
      <p:ext uri="{BB962C8B-B14F-4D97-AF65-F5344CB8AC3E}">
        <p14:creationId xmlns:p14="http://schemas.microsoft.com/office/powerpoint/2010/main" val="155978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34DBC-2618-73E6-D924-4D32114D44D3}"/>
              </a:ext>
            </a:extLst>
          </p:cNvPr>
          <p:cNvSpPr>
            <a:spLocks noGrp="1"/>
          </p:cNvSpPr>
          <p:nvPr>
            <p:ph type="title"/>
          </p:nvPr>
        </p:nvSpPr>
        <p:spPr>
          <a:xfrm>
            <a:off x="156519" y="585463"/>
            <a:ext cx="10972800" cy="1038545"/>
          </a:xfrm>
        </p:spPr>
        <p:txBody>
          <a:bodyPr lIns="91440" tIns="45720" rIns="91440" bIns="45720" anchor="t"/>
          <a:lstStyle/>
          <a:p>
            <a:pPr algn="l"/>
            <a:r>
              <a:rPr lang="en-US">
                <a:solidFill>
                  <a:srgbClr val="002060"/>
                </a:solidFill>
                <a:latin typeface="Arial"/>
                <a:cs typeface="Arial"/>
              </a:rPr>
              <a:t>Central Administration (CA) Survey </a:t>
            </a:r>
            <a:br>
              <a:rPr lang="en-US">
                <a:latin typeface="Arial"/>
                <a:cs typeface="Arial"/>
              </a:rPr>
            </a:br>
            <a:br>
              <a:rPr lang="en-US"/>
            </a:br>
            <a:br>
              <a:rPr lang="en-US"/>
            </a:br>
            <a:br>
              <a:rPr lang="en-US"/>
            </a:br>
            <a:br>
              <a:rPr lang="en-US"/>
            </a:br>
            <a:endParaRPr lang="en-US"/>
          </a:p>
        </p:txBody>
      </p:sp>
      <p:sp>
        <p:nvSpPr>
          <p:cNvPr id="4" name="TextBox 3">
            <a:extLst>
              <a:ext uri="{FF2B5EF4-FFF2-40B4-BE49-F238E27FC236}">
                <a16:creationId xmlns:a16="http://schemas.microsoft.com/office/drawing/2014/main" id="{9208780D-C3C5-7C0B-9FC2-C2794A00F2AE}"/>
              </a:ext>
            </a:extLst>
          </p:cNvPr>
          <p:cNvSpPr txBox="1"/>
          <p:nvPr/>
        </p:nvSpPr>
        <p:spPr>
          <a:xfrm>
            <a:off x="499030" y="1511530"/>
            <a:ext cx="11022227"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solidFill>
                <a:srgbClr val="002060"/>
              </a:solidFill>
              <a:cs typeface="Calibri"/>
            </a:endParaRPr>
          </a:p>
          <a:p>
            <a:r>
              <a:rPr lang="en-US" sz="2400">
                <a:solidFill>
                  <a:srgbClr val="002060"/>
                </a:solidFill>
                <a:cs typeface="Calibri"/>
              </a:rPr>
              <a:t>A comprehensive survey of Central Administration function and</a:t>
            </a:r>
          </a:p>
          <a:p>
            <a:r>
              <a:rPr lang="en-US" sz="2400">
                <a:solidFill>
                  <a:srgbClr val="002060"/>
                </a:solidFill>
                <a:cs typeface="Calibri"/>
              </a:rPr>
              <a:t>activities.</a:t>
            </a:r>
          </a:p>
          <a:p>
            <a:endParaRPr lang="en-US" sz="2400">
              <a:solidFill>
                <a:srgbClr val="002060"/>
              </a:solidFill>
              <a:cs typeface="Calibri"/>
            </a:endParaRPr>
          </a:p>
          <a:p>
            <a:endParaRPr lang="en-US" sz="2400">
              <a:solidFill>
                <a:srgbClr val="002060"/>
              </a:solidFill>
              <a:cs typeface="Calibri"/>
            </a:endParaRPr>
          </a:p>
          <a:p>
            <a:r>
              <a:rPr lang="en-US" sz="2400">
                <a:solidFill>
                  <a:srgbClr val="002060"/>
                </a:solidFill>
                <a:cs typeface="Calibri"/>
              </a:rPr>
              <a:t>In 2021, the CA Survey was administered system wide to all Healthy Families NY program managers. </a:t>
            </a:r>
          </a:p>
          <a:p>
            <a:endParaRPr lang="en-US" sz="2400">
              <a:solidFill>
                <a:srgbClr val="002060"/>
              </a:solidFill>
              <a:cs typeface="Calibri"/>
            </a:endParaRPr>
          </a:p>
          <a:p>
            <a:endParaRPr lang="en-US" sz="2400">
              <a:solidFill>
                <a:srgbClr val="002060"/>
              </a:solidFill>
              <a:cs typeface="Calibri"/>
            </a:endParaRPr>
          </a:p>
          <a:p>
            <a:r>
              <a:rPr lang="en-US" sz="2400">
                <a:solidFill>
                  <a:schemeClr val="tx2">
                    <a:lumMod val="75000"/>
                  </a:schemeClr>
                </a:solidFill>
              </a:rPr>
              <a:t>Survey produced 93% response rate. </a:t>
            </a:r>
            <a:endParaRPr lang="en-US" sz="2400">
              <a:solidFill>
                <a:schemeClr val="tx2">
                  <a:lumMod val="75000"/>
                </a:schemeClr>
              </a:solidFill>
              <a:cs typeface="Calibri"/>
            </a:endParaRPr>
          </a:p>
          <a:p>
            <a:endParaRPr lang="en-US" sz="2400">
              <a:solidFill>
                <a:srgbClr val="002060"/>
              </a:solidFill>
              <a:cs typeface="Calibri"/>
            </a:endParaRPr>
          </a:p>
          <a:p>
            <a:endParaRPr lang="en-US">
              <a:solidFill>
                <a:srgbClr val="000000"/>
              </a:solidFill>
              <a:cs typeface="Calibri"/>
            </a:endParaRPr>
          </a:p>
        </p:txBody>
      </p:sp>
    </p:spTree>
    <p:extLst>
      <p:ext uri="{BB962C8B-B14F-4D97-AF65-F5344CB8AC3E}">
        <p14:creationId xmlns:p14="http://schemas.microsoft.com/office/powerpoint/2010/main" val="4292254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Connector 10">
            <a:extLst>
              <a:ext uri="{FF2B5EF4-FFF2-40B4-BE49-F238E27FC236}">
                <a16:creationId xmlns:a16="http://schemas.microsoft.com/office/drawing/2014/main" id="{EC1CFDBF-8812-4A7D-888B-86C1183ECFB5}"/>
              </a:ext>
            </a:extLst>
          </p:cNvPr>
          <p:cNvSpPr/>
          <p:nvPr/>
        </p:nvSpPr>
        <p:spPr>
          <a:xfrm>
            <a:off x="1469342" y="653334"/>
            <a:ext cx="9286006" cy="5938989"/>
          </a:xfrm>
          <a:prstGeom prst="flowChartConnector">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638F658C-C229-4DBB-854E-3439D1206433}"/>
              </a:ext>
            </a:extLst>
          </p:cNvPr>
          <p:cNvSpPr/>
          <p:nvPr/>
        </p:nvSpPr>
        <p:spPr>
          <a:xfrm>
            <a:off x="3888054" y="1250798"/>
            <a:ext cx="4367563" cy="4348974"/>
          </a:xfrm>
          <a:prstGeom prst="flowChartConnec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a:solidFill>
                  <a:srgbClr val="553278"/>
                </a:solidFill>
              </a:rPr>
              <a:t>HFNY </a:t>
            </a:r>
          </a:p>
          <a:p>
            <a:pPr algn="ctr"/>
            <a:r>
              <a:rPr lang="en-US">
                <a:solidFill>
                  <a:srgbClr val="553278"/>
                </a:solidFill>
              </a:rPr>
              <a:t>Multi-Site </a:t>
            </a:r>
          </a:p>
          <a:p>
            <a:pPr algn="ctr"/>
            <a:r>
              <a:rPr lang="en-US">
                <a:solidFill>
                  <a:srgbClr val="553278"/>
                </a:solidFill>
              </a:rPr>
              <a:t>System</a:t>
            </a:r>
            <a:endParaRPr lang="en-US"/>
          </a:p>
        </p:txBody>
      </p:sp>
      <p:sp>
        <p:nvSpPr>
          <p:cNvPr id="5" name="Rectangle: Rounded Corners 4">
            <a:extLst>
              <a:ext uri="{FF2B5EF4-FFF2-40B4-BE49-F238E27FC236}">
                <a16:creationId xmlns:a16="http://schemas.microsoft.com/office/drawing/2014/main" id="{F4483401-BB98-4062-9D54-A62FB7F51A6D}"/>
              </a:ext>
            </a:extLst>
          </p:cNvPr>
          <p:cNvSpPr/>
          <p:nvPr/>
        </p:nvSpPr>
        <p:spPr>
          <a:xfrm>
            <a:off x="7131205" y="2046251"/>
            <a:ext cx="1789770" cy="90696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Training  </a:t>
            </a:r>
          </a:p>
        </p:txBody>
      </p:sp>
      <p:sp>
        <p:nvSpPr>
          <p:cNvPr id="6" name="Rectangle: Rounded Corners 5">
            <a:extLst>
              <a:ext uri="{FF2B5EF4-FFF2-40B4-BE49-F238E27FC236}">
                <a16:creationId xmlns:a16="http://schemas.microsoft.com/office/drawing/2014/main" id="{AA8498AD-9F84-419E-95FF-B602F70824C1}"/>
              </a:ext>
            </a:extLst>
          </p:cNvPr>
          <p:cNvSpPr/>
          <p:nvPr/>
        </p:nvSpPr>
        <p:spPr>
          <a:xfrm>
            <a:off x="7131205" y="3891779"/>
            <a:ext cx="1789770" cy="90696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Quality Assurance </a:t>
            </a:r>
          </a:p>
        </p:txBody>
      </p:sp>
      <p:sp>
        <p:nvSpPr>
          <p:cNvPr id="7" name="Rectangle: Rounded Corners 6">
            <a:extLst>
              <a:ext uri="{FF2B5EF4-FFF2-40B4-BE49-F238E27FC236}">
                <a16:creationId xmlns:a16="http://schemas.microsoft.com/office/drawing/2014/main" id="{2F772BCB-07BB-4446-BC66-88CD1C1A522F}"/>
              </a:ext>
            </a:extLst>
          </p:cNvPr>
          <p:cNvSpPr/>
          <p:nvPr/>
        </p:nvSpPr>
        <p:spPr>
          <a:xfrm>
            <a:off x="5192751" y="938563"/>
            <a:ext cx="1806497" cy="90696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Policy </a:t>
            </a:r>
          </a:p>
        </p:txBody>
      </p:sp>
      <p:sp>
        <p:nvSpPr>
          <p:cNvPr id="8" name="Rectangle: Rounded Corners 7">
            <a:extLst>
              <a:ext uri="{FF2B5EF4-FFF2-40B4-BE49-F238E27FC236}">
                <a16:creationId xmlns:a16="http://schemas.microsoft.com/office/drawing/2014/main" id="{39305F91-C94B-4B14-84C2-C1A4E0AF9B64}"/>
              </a:ext>
            </a:extLst>
          </p:cNvPr>
          <p:cNvSpPr/>
          <p:nvPr/>
        </p:nvSpPr>
        <p:spPr>
          <a:xfrm>
            <a:off x="5217842" y="5029199"/>
            <a:ext cx="1781406" cy="89023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Technical Assistance  </a:t>
            </a:r>
          </a:p>
        </p:txBody>
      </p:sp>
      <p:sp>
        <p:nvSpPr>
          <p:cNvPr id="9" name="Rectangle: Rounded Corners 8">
            <a:extLst>
              <a:ext uri="{FF2B5EF4-FFF2-40B4-BE49-F238E27FC236}">
                <a16:creationId xmlns:a16="http://schemas.microsoft.com/office/drawing/2014/main" id="{D84FA310-D2E9-4B4B-BAE3-30301AEB3C96}"/>
              </a:ext>
            </a:extLst>
          </p:cNvPr>
          <p:cNvSpPr/>
          <p:nvPr/>
        </p:nvSpPr>
        <p:spPr>
          <a:xfrm>
            <a:off x="2984806" y="3891778"/>
            <a:ext cx="1806497" cy="90696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Evaluation  </a:t>
            </a:r>
          </a:p>
        </p:txBody>
      </p:sp>
      <p:sp>
        <p:nvSpPr>
          <p:cNvPr id="10" name="Rectangle: Rounded Corners 9">
            <a:extLst>
              <a:ext uri="{FF2B5EF4-FFF2-40B4-BE49-F238E27FC236}">
                <a16:creationId xmlns:a16="http://schemas.microsoft.com/office/drawing/2014/main" id="{68F3C60E-3B92-4DC2-BA1D-85FF920FFD80}"/>
              </a:ext>
            </a:extLst>
          </p:cNvPr>
          <p:cNvSpPr/>
          <p:nvPr/>
        </p:nvSpPr>
        <p:spPr>
          <a:xfrm>
            <a:off x="2984806" y="2046251"/>
            <a:ext cx="1806497" cy="90696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Administration  </a:t>
            </a:r>
          </a:p>
        </p:txBody>
      </p:sp>
      <p:sp>
        <p:nvSpPr>
          <p:cNvPr id="12" name="Rectangle: Rounded Corners 11">
            <a:extLst>
              <a:ext uri="{FF2B5EF4-FFF2-40B4-BE49-F238E27FC236}">
                <a16:creationId xmlns:a16="http://schemas.microsoft.com/office/drawing/2014/main" id="{127FFD6C-9AA7-44DB-9EF6-0EA53B1B4F40}"/>
              </a:ext>
            </a:extLst>
          </p:cNvPr>
          <p:cNvSpPr/>
          <p:nvPr/>
        </p:nvSpPr>
        <p:spPr>
          <a:xfrm>
            <a:off x="566093" y="3169345"/>
            <a:ext cx="1806497" cy="90696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Racial </a:t>
            </a:r>
          </a:p>
          <a:p>
            <a:pPr algn="ctr"/>
            <a:r>
              <a:rPr lang="en-US"/>
              <a:t>Equity   </a:t>
            </a:r>
          </a:p>
        </p:txBody>
      </p:sp>
      <p:sp>
        <p:nvSpPr>
          <p:cNvPr id="13" name="Rectangle: Rounded Corners 12">
            <a:extLst>
              <a:ext uri="{FF2B5EF4-FFF2-40B4-BE49-F238E27FC236}">
                <a16:creationId xmlns:a16="http://schemas.microsoft.com/office/drawing/2014/main" id="{49E00270-AAEE-4159-B296-374DECA70561}"/>
              </a:ext>
            </a:extLst>
          </p:cNvPr>
          <p:cNvSpPr/>
          <p:nvPr/>
        </p:nvSpPr>
        <p:spPr>
          <a:xfrm>
            <a:off x="9866037" y="3169345"/>
            <a:ext cx="1806497" cy="90696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Cultural Humility </a:t>
            </a:r>
          </a:p>
        </p:txBody>
      </p:sp>
    </p:spTree>
    <p:extLst>
      <p:ext uri="{BB962C8B-B14F-4D97-AF65-F5344CB8AC3E}">
        <p14:creationId xmlns:p14="http://schemas.microsoft.com/office/powerpoint/2010/main" val="41247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4F3684-71A0-C77B-CBF2-CEBE616BB047}"/>
              </a:ext>
            </a:extLst>
          </p:cNvPr>
          <p:cNvSpPr>
            <a:spLocks noGrp="1"/>
          </p:cNvSpPr>
          <p:nvPr>
            <p:ph sz="quarter" idx="10"/>
          </p:nvPr>
        </p:nvSpPr>
        <p:spPr>
          <a:xfrm>
            <a:off x="235974" y="2819400"/>
            <a:ext cx="6658312" cy="1930400"/>
          </a:xfrm>
        </p:spPr>
        <p:txBody>
          <a:bodyPr anchor="ctr"/>
          <a:lstStyle/>
          <a:p>
            <a:pPr algn="ctr"/>
            <a:r>
              <a:rPr lang="en-US" sz="3600" b="0"/>
              <a:t>BPS 4: Offer Services Intensely</a:t>
            </a:r>
          </a:p>
        </p:txBody>
      </p:sp>
      <p:sp>
        <p:nvSpPr>
          <p:cNvPr id="4" name="Rectangle 3">
            <a:extLst>
              <a:ext uri="{FF2B5EF4-FFF2-40B4-BE49-F238E27FC236}">
                <a16:creationId xmlns:a16="http://schemas.microsoft.com/office/drawing/2014/main" id="{C64462FB-EEA1-4D40-AE78-B54BF2D9033A}"/>
              </a:ext>
            </a:extLst>
          </p:cNvPr>
          <p:cNvSpPr/>
          <p:nvPr/>
        </p:nvSpPr>
        <p:spPr>
          <a:xfrm>
            <a:off x="0" y="1620981"/>
            <a:ext cx="12192000" cy="394854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AB749A3-A1E2-42C9-B6FF-39A21F918068}"/>
              </a:ext>
            </a:extLst>
          </p:cNvPr>
          <p:cNvSpPr txBox="1"/>
          <p:nvPr/>
        </p:nvSpPr>
        <p:spPr>
          <a:xfrm>
            <a:off x="2732473" y="2967335"/>
            <a:ext cx="6727052" cy="923330"/>
          </a:xfrm>
          <a:prstGeom prst="rect">
            <a:avLst/>
          </a:prstGeom>
          <a:noFill/>
        </p:spPr>
        <p:txBody>
          <a:bodyPr wrap="square" rtlCol="0">
            <a:spAutoFit/>
          </a:bodyPr>
          <a:lstStyle/>
          <a:p>
            <a:pPr algn="ctr"/>
            <a:r>
              <a:rPr lang="en-US" sz="5400">
                <a:solidFill>
                  <a:schemeClr val="bg1"/>
                </a:solidFill>
              </a:rPr>
              <a:t>What did we learn ? </a:t>
            </a:r>
          </a:p>
        </p:txBody>
      </p:sp>
    </p:spTree>
    <p:extLst>
      <p:ext uri="{BB962C8B-B14F-4D97-AF65-F5344CB8AC3E}">
        <p14:creationId xmlns:p14="http://schemas.microsoft.com/office/powerpoint/2010/main" val="303264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082EFD4-EAC3-49A8-BFDC-C7DB7CAE868F}"/>
              </a:ext>
            </a:extLst>
          </p:cNvPr>
          <p:cNvSpPr txBox="1"/>
          <p:nvPr/>
        </p:nvSpPr>
        <p:spPr>
          <a:xfrm>
            <a:off x="1029323" y="5846163"/>
            <a:ext cx="2349709" cy="646331"/>
          </a:xfrm>
          <a:prstGeom prst="rect">
            <a:avLst/>
          </a:prstGeom>
          <a:noFill/>
        </p:spPr>
        <p:txBody>
          <a:bodyPr wrap="square">
            <a:spAutoFit/>
          </a:bodyPr>
          <a:lstStyle/>
          <a:p>
            <a:r>
              <a:rPr lang="en-US" b="0" i="0">
                <a:solidFill>
                  <a:schemeClr val="tx2">
                    <a:lumMod val="75000"/>
                  </a:schemeClr>
                </a:solidFill>
                <a:effectLst/>
                <a:latin typeface="Times New Roman" panose="02020603050405020304" pitchFamily="18" charset="0"/>
              </a:rPr>
              <a:t>1 = Strongly Disagree </a:t>
            </a:r>
          </a:p>
          <a:p>
            <a:r>
              <a:rPr lang="en-US">
                <a:solidFill>
                  <a:schemeClr val="tx2">
                    <a:lumMod val="75000"/>
                  </a:schemeClr>
                </a:solidFill>
                <a:latin typeface="Times New Roman" panose="02020603050405020304" pitchFamily="18" charset="0"/>
              </a:rPr>
              <a:t>2 = Disagree </a:t>
            </a:r>
            <a:endParaRPr lang="en-US">
              <a:solidFill>
                <a:schemeClr val="tx2">
                  <a:lumMod val="75000"/>
                </a:schemeClr>
              </a:solidFill>
            </a:endParaRPr>
          </a:p>
        </p:txBody>
      </p:sp>
      <p:sp>
        <p:nvSpPr>
          <p:cNvPr id="7" name="TextBox 6">
            <a:extLst>
              <a:ext uri="{FF2B5EF4-FFF2-40B4-BE49-F238E27FC236}">
                <a16:creationId xmlns:a16="http://schemas.microsoft.com/office/drawing/2014/main" id="{0889CB51-E1C3-412E-9EB6-73843B0690EB}"/>
              </a:ext>
            </a:extLst>
          </p:cNvPr>
          <p:cNvSpPr txBox="1"/>
          <p:nvPr/>
        </p:nvSpPr>
        <p:spPr>
          <a:xfrm>
            <a:off x="3379032" y="5984664"/>
            <a:ext cx="3591394" cy="369332"/>
          </a:xfrm>
          <a:prstGeom prst="rect">
            <a:avLst/>
          </a:prstGeom>
          <a:noFill/>
        </p:spPr>
        <p:txBody>
          <a:bodyPr wrap="square">
            <a:spAutoFit/>
          </a:bodyPr>
          <a:lstStyle/>
          <a:p>
            <a:r>
              <a:rPr lang="en-US" b="0" i="0">
                <a:solidFill>
                  <a:schemeClr val="tx2">
                    <a:lumMod val="75000"/>
                  </a:schemeClr>
                </a:solidFill>
                <a:effectLst/>
                <a:latin typeface="Times New Roman" panose="02020603050405020304" pitchFamily="18" charset="0"/>
              </a:rPr>
              <a:t>3 = Neither Agree or Disagree </a:t>
            </a:r>
            <a:endParaRPr lang="en-US">
              <a:solidFill>
                <a:schemeClr val="tx2">
                  <a:lumMod val="75000"/>
                </a:schemeClr>
              </a:solidFill>
            </a:endParaRPr>
          </a:p>
        </p:txBody>
      </p:sp>
      <p:sp>
        <p:nvSpPr>
          <p:cNvPr id="8" name="TextBox 7">
            <a:extLst>
              <a:ext uri="{FF2B5EF4-FFF2-40B4-BE49-F238E27FC236}">
                <a16:creationId xmlns:a16="http://schemas.microsoft.com/office/drawing/2014/main" id="{FBAC294A-2274-4C7F-8328-AB89AAD17DA2}"/>
              </a:ext>
            </a:extLst>
          </p:cNvPr>
          <p:cNvSpPr txBox="1"/>
          <p:nvPr/>
        </p:nvSpPr>
        <p:spPr>
          <a:xfrm>
            <a:off x="6616908" y="5846163"/>
            <a:ext cx="2349709" cy="646331"/>
          </a:xfrm>
          <a:prstGeom prst="rect">
            <a:avLst/>
          </a:prstGeom>
          <a:noFill/>
        </p:spPr>
        <p:txBody>
          <a:bodyPr wrap="square">
            <a:spAutoFit/>
          </a:bodyPr>
          <a:lstStyle/>
          <a:p>
            <a:r>
              <a:rPr lang="en-US" b="0" i="0">
                <a:solidFill>
                  <a:schemeClr val="tx2">
                    <a:lumMod val="75000"/>
                  </a:schemeClr>
                </a:solidFill>
                <a:effectLst/>
                <a:latin typeface="Times New Roman" panose="02020603050405020304" pitchFamily="18" charset="0"/>
              </a:rPr>
              <a:t>4 = Agree</a:t>
            </a:r>
          </a:p>
          <a:p>
            <a:r>
              <a:rPr lang="en-US">
                <a:solidFill>
                  <a:schemeClr val="tx2">
                    <a:lumMod val="75000"/>
                  </a:schemeClr>
                </a:solidFill>
                <a:latin typeface="Times New Roman" panose="02020603050405020304" pitchFamily="18" charset="0"/>
              </a:rPr>
              <a:t>5= Strongly Agree</a:t>
            </a:r>
            <a:endParaRPr lang="en-US">
              <a:solidFill>
                <a:schemeClr val="tx2">
                  <a:lumMod val="75000"/>
                </a:schemeClr>
              </a:solidFill>
            </a:endParaRPr>
          </a:p>
        </p:txBody>
      </p:sp>
      <p:pic>
        <p:nvPicPr>
          <p:cNvPr id="9" name="Picture 8" descr="A picture containing graphical user interface&#10;&#10;Description automatically generated">
            <a:extLst>
              <a:ext uri="{FF2B5EF4-FFF2-40B4-BE49-F238E27FC236}">
                <a16:creationId xmlns:a16="http://schemas.microsoft.com/office/drawing/2014/main" id="{7F95B615-65CE-4A8B-B276-C937FB2007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7471" y="954001"/>
            <a:ext cx="6750103" cy="4395067"/>
          </a:xfrm>
          <a:prstGeom prst="rect">
            <a:avLst/>
          </a:prstGeom>
        </p:spPr>
      </p:pic>
      <p:sp>
        <p:nvSpPr>
          <p:cNvPr id="11" name="Rectangle: Rounded Corners 10">
            <a:extLst>
              <a:ext uri="{FF2B5EF4-FFF2-40B4-BE49-F238E27FC236}">
                <a16:creationId xmlns:a16="http://schemas.microsoft.com/office/drawing/2014/main" id="{BF4AC003-3405-4BB3-9D07-9E1791A566DF}"/>
              </a:ext>
            </a:extLst>
          </p:cNvPr>
          <p:cNvSpPr/>
          <p:nvPr/>
        </p:nvSpPr>
        <p:spPr>
          <a:xfrm>
            <a:off x="734519" y="954001"/>
            <a:ext cx="3591394" cy="4395067"/>
          </a:xfrm>
          <a:prstGeom prst="round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36502A-6FC6-48B9-8894-92DA937E6E40}"/>
              </a:ext>
            </a:extLst>
          </p:cNvPr>
          <p:cNvSpPr txBox="1"/>
          <p:nvPr/>
        </p:nvSpPr>
        <p:spPr>
          <a:xfrm>
            <a:off x="1051185" y="1508932"/>
            <a:ext cx="2958061" cy="2846933"/>
          </a:xfrm>
          <a:prstGeom prst="rect">
            <a:avLst/>
          </a:prstGeom>
          <a:noFill/>
        </p:spPr>
        <p:txBody>
          <a:bodyPr wrap="square" rtlCol="0">
            <a:spAutoFit/>
          </a:bodyPr>
          <a:lstStyle/>
          <a:p>
            <a:pPr algn="ctr"/>
            <a:r>
              <a:rPr lang="en-US" sz="3200" b="1" i="0" u="none" strike="noStrike">
                <a:solidFill>
                  <a:srgbClr val="FFFFFF"/>
                </a:solidFill>
                <a:effectLst/>
                <a:latin typeface="Calibri" panose="020F0502020204030204" pitchFamily="34" charset="0"/>
              </a:rPr>
              <a:t>Overall </a:t>
            </a:r>
          </a:p>
          <a:p>
            <a:pPr algn="ctr"/>
            <a:r>
              <a:rPr lang="en-US" sz="3200" b="1" i="0" u="none" strike="noStrike">
                <a:solidFill>
                  <a:srgbClr val="FFFFFF"/>
                </a:solidFill>
                <a:effectLst/>
                <a:latin typeface="Calibri" panose="020F0502020204030204" pitchFamily="34" charset="0"/>
              </a:rPr>
              <a:t>Satisfaction</a:t>
            </a:r>
            <a:endParaRPr lang="en-US" sz="3200" b="1">
              <a:solidFill>
                <a:srgbClr val="FFFFFF"/>
              </a:solidFill>
              <a:latin typeface="Calibri" panose="020F0502020204030204" pitchFamily="34" charset="0"/>
            </a:endParaRPr>
          </a:p>
          <a:p>
            <a:pPr algn="ctr"/>
            <a:r>
              <a:rPr lang="en-US" sz="11500" b="1" i="0">
                <a:solidFill>
                  <a:srgbClr val="FFFFFF"/>
                </a:solidFill>
                <a:effectLst/>
                <a:latin typeface="Calibri" panose="020F0502020204030204" pitchFamily="34" charset="0"/>
              </a:rPr>
              <a:t>4.3</a:t>
            </a:r>
            <a:r>
              <a:rPr lang="en-US" sz="3600" b="0" i="0">
                <a:solidFill>
                  <a:srgbClr val="FFFFFF"/>
                </a:solidFill>
                <a:effectLst/>
                <a:latin typeface="Calibri" panose="020F0502020204030204" pitchFamily="34" charset="0"/>
              </a:rPr>
              <a:t>​</a:t>
            </a:r>
            <a:endParaRPr lang="en-US" sz="3600"/>
          </a:p>
        </p:txBody>
      </p:sp>
      <p:sp>
        <p:nvSpPr>
          <p:cNvPr id="14" name="Rectangle 13">
            <a:extLst>
              <a:ext uri="{FF2B5EF4-FFF2-40B4-BE49-F238E27FC236}">
                <a16:creationId xmlns:a16="http://schemas.microsoft.com/office/drawing/2014/main" id="{8A8D9226-8908-4537-8221-4F0240EA1607}"/>
              </a:ext>
            </a:extLst>
          </p:cNvPr>
          <p:cNvSpPr/>
          <p:nvPr/>
        </p:nvSpPr>
        <p:spPr>
          <a:xfrm>
            <a:off x="4452079" y="815503"/>
            <a:ext cx="7255238" cy="3338898"/>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16007417-F40C-4111-B7B6-7009138901A8}"/>
              </a:ext>
            </a:extLst>
          </p:cNvPr>
          <p:cNvSpPr/>
          <p:nvPr/>
        </p:nvSpPr>
        <p:spPr>
          <a:xfrm>
            <a:off x="4483932" y="4144035"/>
            <a:ext cx="7255238" cy="1343531"/>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8145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6" grpId="0" animBg="1"/>
    </p:bld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DA30D0C-F106-498A-9B1E-172FCF0AA11A}"/>
              </a:ext>
            </a:extLst>
          </p:cNvPr>
          <p:cNvPicPr>
            <a:picLocks noChangeAspect="1"/>
          </p:cNvPicPr>
          <p:nvPr/>
        </p:nvPicPr>
        <p:blipFill>
          <a:blip r:embed="rId3"/>
          <a:stretch>
            <a:fillRect/>
          </a:stretch>
        </p:blipFill>
        <p:spPr>
          <a:xfrm>
            <a:off x="6096001" y="1421094"/>
            <a:ext cx="5709470" cy="4187224"/>
          </a:xfrm>
          <a:prstGeom prst="rect">
            <a:avLst/>
          </a:prstGeom>
        </p:spPr>
      </p:pic>
      <p:pic>
        <p:nvPicPr>
          <p:cNvPr id="11" name="Picture 10">
            <a:extLst>
              <a:ext uri="{FF2B5EF4-FFF2-40B4-BE49-F238E27FC236}">
                <a16:creationId xmlns:a16="http://schemas.microsoft.com/office/drawing/2014/main" id="{2FF30AD4-8646-41CD-8CA0-0C33AD4DBB33}"/>
              </a:ext>
            </a:extLst>
          </p:cNvPr>
          <p:cNvPicPr>
            <a:picLocks noChangeAspect="1"/>
          </p:cNvPicPr>
          <p:nvPr/>
        </p:nvPicPr>
        <p:blipFill>
          <a:blip r:embed="rId4"/>
          <a:stretch>
            <a:fillRect/>
          </a:stretch>
        </p:blipFill>
        <p:spPr>
          <a:xfrm>
            <a:off x="152400" y="1421094"/>
            <a:ext cx="5709470" cy="4187225"/>
          </a:xfrm>
          <a:prstGeom prst="rect">
            <a:avLst/>
          </a:prstGeom>
        </p:spPr>
      </p:pic>
      <p:sp>
        <p:nvSpPr>
          <p:cNvPr id="2" name="Oval 1">
            <a:extLst>
              <a:ext uri="{FF2B5EF4-FFF2-40B4-BE49-F238E27FC236}">
                <a16:creationId xmlns:a16="http://schemas.microsoft.com/office/drawing/2014/main" id="{CA5DC20D-969F-2D26-8918-7DEE64EB7AEC}"/>
              </a:ext>
            </a:extLst>
          </p:cNvPr>
          <p:cNvSpPr/>
          <p:nvPr/>
        </p:nvSpPr>
        <p:spPr>
          <a:xfrm>
            <a:off x="6476999" y="3384178"/>
            <a:ext cx="5165910" cy="974910"/>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AE728D77-6C9C-4A3F-CE52-238698981572}"/>
              </a:ext>
            </a:extLst>
          </p:cNvPr>
          <p:cNvSpPr/>
          <p:nvPr/>
        </p:nvSpPr>
        <p:spPr>
          <a:xfrm>
            <a:off x="493058" y="3328148"/>
            <a:ext cx="4202205" cy="1030940"/>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676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4F3684-71A0-C77B-CBF2-CEBE616BB047}"/>
              </a:ext>
            </a:extLst>
          </p:cNvPr>
          <p:cNvSpPr>
            <a:spLocks noGrp="1"/>
          </p:cNvSpPr>
          <p:nvPr>
            <p:ph sz="quarter" idx="10"/>
          </p:nvPr>
        </p:nvSpPr>
        <p:spPr>
          <a:xfrm>
            <a:off x="235974" y="2819400"/>
            <a:ext cx="6658312" cy="1930400"/>
          </a:xfrm>
        </p:spPr>
        <p:txBody>
          <a:bodyPr anchor="ctr"/>
          <a:lstStyle/>
          <a:p>
            <a:pPr algn="ctr"/>
            <a:r>
              <a:rPr lang="en-US" sz="3600" b="0"/>
              <a:t>BPS 4: Offer Services Intensely</a:t>
            </a:r>
          </a:p>
        </p:txBody>
      </p:sp>
      <p:sp>
        <p:nvSpPr>
          <p:cNvPr id="4" name="Rectangle 3">
            <a:extLst>
              <a:ext uri="{FF2B5EF4-FFF2-40B4-BE49-F238E27FC236}">
                <a16:creationId xmlns:a16="http://schemas.microsoft.com/office/drawing/2014/main" id="{C64462FB-EEA1-4D40-AE78-B54BF2D9033A}"/>
              </a:ext>
            </a:extLst>
          </p:cNvPr>
          <p:cNvSpPr/>
          <p:nvPr/>
        </p:nvSpPr>
        <p:spPr>
          <a:xfrm>
            <a:off x="0" y="1620981"/>
            <a:ext cx="12192000" cy="394854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AB749A3-A1E2-42C9-B6FF-39A21F918068}"/>
              </a:ext>
            </a:extLst>
          </p:cNvPr>
          <p:cNvSpPr txBox="1"/>
          <p:nvPr/>
        </p:nvSpPr>
        <p:spPr>
          <a:xfrm>
            <a:off x="3240801" y="3007975"/>
            <a:ext cx="5832317" cy="923330"/>
          </a:xfrm>
          <a:prstGeom prst="rect">
            <a:avLst/>
          </a:prstGeom>
          <a:noFill/>
        </p:spPr>
        <p:txBody>
          <a:bodyPr wrap="square" rtlCol="0">
            <a:spAutoFit/>
          </a:bodyPr>
          <a:lstStyle/>
          <a:p>
            <a:pPr algn="ctr"/>
            <a:r>
              <a:rPr lang="en-US" sz="5400">
                <a:solidFill>
                  <a:schemeClr val="bg1"/>
                </a:solidFill>
              </a:rPr>
              <a:t>What did we do? </a:t>
            </a:r>
          </a:p>
        </p:txBody>
      </p:sp>
    </p:spTree>
    <p:extLst>
      <p:ext uri="{BB962C8B-B14F-4D97-AF65-F5344CB8AC3E}">
        <p14:creationId xmlns:p14="http://schemas.microsoft.com/office/powerpoint/2010/main" val="280518376"/>
      </p:ext>
    </p:extLst>
  </p:cSld>
  <p:clrMapOvr>
    <a:masterClrMapping/>
  </p:clrMapOvr>
</p:sld>
</file>

<file path=ppt/theme/theme1.xml><?xml version="1.0" encoding="utf-8"?>
<a:theme xmlns:a="http://schemas.openxmlformats.org/drawingml/2006/main" name="OCF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2244</Words>
  <Application>Microsoft Macintosh PowerPoint</Application>
  <PresentationFormat>Widescreen</PresentationFormat>
  <Paragraphs>225</Paragraphs>
  <Slides>19</Slides>
  <Notes>19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19</vt:i4>
      </vt:variant>
    </vt:vector>
  </HeadingPairs>
  <TitlesOfParts>
    <vt:vector size="24" baseType="lpstr">
      <vt:lpstr>Arial</vt:lpstr>
      <vt:lpstr>Calibri</vt:lpstr>
      <vt:lpstr>Times New Roman</vt:lpstr>
      <vt:lpstr>OCFS</vt:lpstr>
      <vt:lpstr>Content Master</vt:lpstr>
      <vt:lpstr>Central Administration Survey:  Impact Summary </vt:lpstr>
      <vt:lpstr>Overview </vt:lpstr>
      <vt:lpstr>PowerPoint Presentation</vt:lpstr>
      <vt:lpstr>Central Administration (CA) Survey      </vt:lpstr>
      <vt:lpstr>PowerPoint Presentation</vt:lpstr>
      <vt:lpstr>PowerPoint Presentation</vt:lpstr>
      <vt:lpstr>PowerPoint Presentation</vt:lpstr>
      <vt:lpstr>PowerPoint Presentation</vt:lpstr>
      <vt:lpstr>PowerPoint Presentation</vt:lpstr>
      <vt:lpstr>Central Administration Activities  </vt:lpstr>
      <vt:lpstr>CHSR Activities </vt:lpstr>
      <vt:lpstr>CHSR Activities (cont’d) </vt:lpstr>
      <vt:lpstr>OCFS Activities  </vt:lpstr>
      <vt:lpstr>OCFS Activities (cont’d)  </vt:lpstr>
      <vt:lpstr>PCANY Activities </vt:lpstr>
      <vt:lpstr>PCANY Activities (cont’d) </vt:lpstr>
      <vt:lpstr>PowerPoint Presentation</vt:lpstr>
      <vt:lpstr>System Analysis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Quality Improvement (CQI)– Selecting a CQI Team</dc:title>
  <dc:creator>Shelley, Walter (OCFS)</dc:creator>
  <cp:lastModifiedBy>mfiacchi77@gmail.com</cp:lastModifiedBy>
  <cp:revision>3</cp:revision>
  <dcterms:created xsi:type="dcterms:W3CDTF">2023-03-06T13:28:01Z</dcterms:created>
  <dcterms:modified xsi:type="dcterms:W3CDTF">2023-05-01T17:44:14Z</dcterms:modified>
</cp:coreProperties>
</file>