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1" r:id="rId3"/>
    <p:sldId id="257" r:id="rId4"/>
    <p:sldId id="276" r:id="rId5"/>
    <p:sldId id="277" r:id="rId6"/>
    <p:sldId id="302" r:id="rId7"/>
    <p:sldId id="304" r:id="rId8"/>
    <p:sldId id="305" r:id="rId9"/>
    <p:sldId id="307" r:id="rId10"/>
    <p:sldId id="310" r:id="rId11"/>
    <p:sldId id="311" r:id="rId12"/>
    <p:sldId id="312" r:id="rId13"/>
    <p:sldId id="313" r:id="rId14"/>
    <p:sldId id="322" r:id="rId15"/>
    <p:sldId id="317" r:id="rId16"/>
    <p:sldId id="319" r:id="rId17"/>
    <p:sldId id="321" r:id="rId18"/>
    <p:sldId id="323" r:id="rId19"/>
    <p:sldId id="272"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2C61"/>
    <a:srgbClr val="0D92C8"/>
    <a:srgbClr val="FFC35A"/>
    <a:srgbClr val="3C78C4"/>
    <a:srgbClr val="3C89DC"/>
    <a:srgbClr val="3A77BA"/>
    <a:srgbClr val="3A7E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78"/>
    <p:restoredTop sz="72857" autoAdjust="0"/>
  </p:normalViewPr>
  <p:slideViewPr>
    <p:cSldViewPr snapToGrid="0">
      <p:cViewPr varScale="1">
        <p:scale>
          <a:sx n="81" d="100"/>
          <a:sy n="81"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ical, Erin" userId="84948ff9-770d-4345-9494-a2bf8872f91c" providerId="ADAL" clId="{899352BE-61BB-4D2D-A6F0-F7936150C411}"/>
    <pc:docChg chg="custSel modSld">
      <pc:chgData name="Berical, Erin" userId="84948ff9-770d-4345-9494-a2bf8872f91c" providerId="ADAL" clId="{899352BE-61BB-4D2D-A6F0-F7936150C411}" dt="2024-07-02T16:51:16.269" v="286" actId="20577"/>
      <pc:docMkLst>
        <pc:docMk/>
      </pc:docMkLst>
      <pc:sldChg chg="modSp mod">
        <pc:chgData name="Berical, Erin" userId="84948ff9-770d-4345-9494-a2bf8872f91c" providerId="ADAL" clId="{899352BE-61BB-4D2D-A6F0-F7936150C411}" dt="2024-07-02T16:48:01.542" v="264" actId="207"/>
        <pc:sldMkLst>
          <pc:docMk/>
          <pc:sldMk cId="3489162615" sldId="307"/>
        </pc:sldMkLst>
        <pc:spChg chg="mod">
          <ac:chgData name="Berical, Erin" userId="84948ff9-770d-4345-9494-a2bf8872f91c" providerId="ADAL" clId="{899352BE-61BB-4D2D-A6F0-F7936150C411}" dt="2024-07-02T16:46:31.510" v="57" actId="207"/>
          <ac:spMkLst>
            <pc:docMk/>
            <pc:sldMk cId="3489162615" sldId="307"/>
            <ac:spMk id="4" creationId="{BCE51879-8E40-C7F0-A605-BE8FD953C885}"/>
          </ac:spMkLst>
        </pc:spChg>
        <pc:spChg chg="mod">
          <ac:chgData name="Berical, Erin" userId="84948ff9-770d-4345-9494-a2bf8872f91c" providerId="ADAL" clId="{899352BE-61BB-4D2D-A6F0-F7936150C411}" dt="2024-07-02T16:46:44.624" v="107" actId="207"/>
          <ac:spMkLst>
            <pc:docMk/>
            <pc:sldMk cId="3489162615" sldId="307"/>
            <ac:spMk id="8" creationId="{D2C2763F-32F5-698F-4FE3-9CC1B86205CC}"/>
          </ac:spMkLst>
        </pc:spChg>
        <pc:spChg chg="mod">
          <ac:chgData name="Berical, Erin" userId="84948ff9-770d-4345-9494-a2bf8872f91c" providerId="ADAL" clId="{899352BE-61BB-4D2D-A6F0-F7936150C411}" dt="2024-07-02T16:47:12.798" v="162" actId="207"/>
          <ac:spMkLst>
            <pc:docMk/>
            <pc:sldMk cId="3489162615" sldId="307"/>
            <ac:spMk id="9" creationId="{C588B233-CDDF-868C-965E-273C590D9EE9}"/>
          </ac:spMkLst>
        </pc:spChg>
        <pc:spChg chg="mod">
          <ac:chgData name="Berical, Erin" userId="84948ff9-770d-4345-9494-a2bf8872f91c" providerId="ADAL" clId="{899352BE-61BB-4D2D-A6F0-F7936150C411}" dt="2024-07-02T16:47:27.878" v="213" actId="207"/>
          <ac:spMkLst>
            <pc:docMk/>
            <pc:sldMk cId="3489162615" sldId="307"/>
            <ac:spMk id="10" creationId="{A2C4A2C6-CD21-20BE-D534-469AF31BAD54}"/>
          </ac:spMkLst>
        </pc:spChg>
        <pc:spChg chg="mod">
          <ac:chgData name="Berical, Erin" userId="84948ff9-770d-4345-9494-a2bf8872f91c" providerId="ADAL" clId="{899352BE-61BB-4D2D-A6F0-F7936150C411}" dt="2024-07-02T16:48:01.542" v="264" actId="207"/>
          <ac:spMkLst>
            <pc:docMk/>
            <pc:sldMk cId="3489162615" sldId="307"/>
            <ac:spMk id="11" creationId="{84D626EE-3E4B-5428-046C-75C046E917FE}"/>
          </ac:spMkLst>
        </pc:spChg>
      </pc:sldChg>
      <pc:sldChg chg="modSp mod">
        <pc:chgData name="Berical, Erin" userId="84948ff9-770d-4345-9494-a2bf8872f91c" providerId="ADAL" clId="{899352BE-61BB-4D2D-A6F0-F7936150C411}" dt="2024-07-02T16:49:43.999" v="268" actId="27636"/>
        <pc:sldMkLst>
          <pc:docMk/>
          <pc:sldMk cId="888328230" sldId="310"/>
        </pc:sldMkLst>
        <pc:spChg chg="mod">
          <ac:chgData name="Berical, Erin" userId="84948ff9-770d-4345-9494-a2bf8872f91c" providerId="ADAL" clId="{899352BE-61BB-4D2D-A6F0-F7936150C411}" dt="2024-07-02T16:49:43.999" v="268" actId="27636"/>
          <ac:spMkLst>
            <pc:docMk/>
            <pc:sldMk cId="888328230" sldId="310"/>
            <ac:spMk id="3" creationId="{ACB933F5-FB0A-4C4E-8DDD-AE3FC5B2967F}"/>
          </ac:spMkLst>
        </pc:spChg>
      </pc:sldChg>
      <pc:sldChg chg="modSp mod">
        <pc:chgData name="Berical, Erin" userId="84948ff9-770d-4345-9494-a2bf8872f91c" providerId="ADAL" clId="{899352BE-61BB-4D2D-A6F0-F7936150C411}" dt="2024-07-02T16:51:16.269" v="286" actId="20577"/>
        <pc:sldMkLst>
          <pc:docMk/>
          <pc:sldMk cId="1898653899" sldId="322"/>
        </pc:sldMkLst>
        <pc:spChg chg="mod">
          <ac:chgData name="Berical, Erin" userId="84948ff9-770d-4345-9494-a2bf8872f91c" providerId="ADAL" clId="{899352BE-61BB-4D2D-A6F0-F7936150C411}" dt="2024-07-02T16:51:16.269" v="286" actId="20577"/>
          <ac:spMkLst>
            <pc:docMk/>
            <pc:sldMk cId="1898653899" sldId="322"/>
            <ac:spMk id="3" creationId="{E5962EC7-76FB-46B9-8065-9C2982D1499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CB0B15-7F68-4C89-8C5F-DE393B0DC8A2}" type="doc">
      <dgm:prSet loTypeId="urn:microsoft.com/office/officeart/2005/8/layout/hProcess9" loCatId="process" qsTypeId="urn:microsoft.com/office/officeart/2005/8/quickstyle/simple1" qsCatId="simple" csTypeId="urn:microsoft.com/office/officeart/2005/8/colors/accent1_2" csCatId="accent1" phldr="1"/>
      <dgm:spPr/>
    </dgm:pt>
    <dgm:pt modelId="{35021F31-2F8B-49E0-832D-B3098B00E9A2}">
      <dgm:prSet phldrT="[Text]"/>
      <dgm:spPr/>
      <dgm:t>
        <a:bodyPr/>
        <a:lstStyle/>
        <a:p>
          <a:r>
            <a:rPr lang="en-US" dirty="0"/>
            <a:t>Gathered information on best practices in home visiting</a:t>
          </a:r>
        </a:p>
      </dgm:t>
    </dgm:pt>
    <dgm:pt modelId="{8F29F132-C38D-4098-8461-739A45504339}" type="parTrans" cxnId="{1ECA41D5-C412-49B3-8BD8-15E1366803E6}">
      <dgm:prSet/>
      <dgm:spPr/>
      <dgm:t>
        <a:bodyPr/>
        <a:lstStyle/>
        <a:p>
          <a:endParaRPr lang="en-US"/>
        </a:p>
      </dgm:t>
    </dgm:pt>
    <dgm:pt modelId="{5812151B-0746-4DB5-806F-3160A59BF2FA}" type="sibTrans" cxnId="{1ECA41D5-C412-49B3-8BD8-15E1366803E6}">
      <dgm:prSet/>
      <dgm:spPr/>
      <dgm:t>
        <a:bodyPr/>
        <a:lstStyle/>
        <a:p>
          <a:endParaRPr lang="en-US"/>
        </a:p>
      </dgm:t>
    </dgm:pt>
    <dgm:pt modelId="{6096EC70-E6E4-4283-8C69-6453806B4B62}">
      <dgm:prSet phldrT="[Text]"/>
      <dgm:spPr/>
      <dgm:t>
        <a:bodyPr/>
        <a:lstStyle/>
        <a:p>
          <a:r>
            <a:rPr lang="en-US" dirty="0"/>
            <a:t>Talked with leaders in other multi-site systems and other home visiting programs</a:t>
          </a:r>
        </a:p>
      </dgm:t>
    </dgm:pt>
    <dgm:pt modelId="{6C643B6B-2DE1-442D-8470-02F7FCDAEB2D}" type="parTrans" cxnId="{C2F439ED-AB2F-4A0D-8EEF-624C12968866}">
      <dgm:prSet/>
      <dgm:spPr/>
      <dgm:t>
        <a:bodyPr/>
        <a:lstStyle/>
        <a:p>
          <a:endParaRPr lang="en-US"/>
        </a:p>
      </dgm:t>
    </dgm:pt>
    <dgm:pt modelId="{D59D7130-9F1E-4F6C-9E92-37476C9DB999}" type="sibTrans" cxnId="{C2F439ED-AB2F-4A0D-8EEF-624C12968866}">
      <dgm:prSet/>
      <dgm:spPr/>
      <dgm:t>
        <a:bodyPr/>
        <a:lstStyle/>
        <a:p>
          <a:endParaRPr lang="en-US"/>
        </a:p>
      </dgm:t>
    </dgm:pt>
    <dgm:pt modelId="{CB456FDD-F27D-4CF0-BE8C-5C4E57DF0C87}">
      <dgm:prSet phldrT="[Text]"/>
      <dgm:spPr/>
      <dgm:t>
        <a:bodyPr/>
        <a:lstStyle/>
        <a:p>
          <a:r>
            <a:rPr lang="en-US" dirty="0"/>
            <a:t>Collaborated with members of CA</a:t>
          </a:r>
        </a:p>
      </dgm:t>
    </dgm:pt>
    <dgm:pt modelId="{DA3C1804-1CE5-4808-A8E3-DD68F3E59D7E}" type="parTrans" cxnId="{15D85ACA-3FE2-40A2-A7A6-EA6A2F49BD8D}">
      <dgm:prSet/>
      <dgm:spPr/>
      <dgm:t>
        <a:bodyPr/>
        <a:lstStyle/>
        <a:p>
          <a:endParaRPr lang="en-US"/>
        </a:p>
      </dgm:t>
    </dgm:pt>
    <dgm:pt modelId="{4624E0A2-91F5-4FC9-8A7D-D9A9045122A9}" type="sibTrans" cxnId="{15D85ACA-3FE2-40A2-A7A6-EA6A2F49BD8D}">
      <dgm:prSet/>
      <dgm:spPr/>
      <dgm:t>
        <a:bodyPr/>
        <a:lstStyle/>
        <a:p>
          <a:endParaRPr lang="en-US"/>
        </a:p>
      </dgm:t>
    </dgm:pt>
    <dgm:pt modelId="{9D89BE0F-7E6B-4790-AE61-C7E80D508C72}">
      <dgm:prSet/>
      <dgm:spPr/>
      <dgm:t>
        <a:bodyPr/>
        <a:lstStyle/>
        <a:p>
          <a:r>
            <a:rPr lang="en-US" dirty="0"/>
            <a:t>Drafts were reviewed and vetted by HFNY programs</a:t>
          </a:r>
        </a:p>
      </dgm:t>
    </dgm:pt>
    <dgm:pt modelId="{867AC0F0-B697-49CE-97C7-D893932C1E84}" type="parTrans" cxnId="{D009B32E-3289-4531-B343-0048334DF370}">
      <dgm:prSet/>
      <dgm:spPr/>
      <dgm:t>
        <a:bodyPr/>
        <a:lstStyle/>
        <a:p>
          <a:endParaRPr lang="en-US"/>
        </a:p>
      </dgm:t>
    </dgm:pt>
    <dgm:pt modelId="{E655D7EB-B327-42BB-A510-842143295CF9}" type="sibTrans" cxnId="{D009B32E-3289-4531-B343-0048334DF370}">
      <dgm:prSet/>
      <dgm:spPr/>
      <dgm:t>
        <a:bodyPr/>
        <a:lstStyle/>
        <a:p>
          <a:endParaRPr lang="en-US"/>
        </a:p>
      </dgm:t>
    </dgm:pt>
    <dgm:pt modelId="{60C94592-8CA9-4E29-9046-F3A5ED467803}" type="pres">
      <dgm:prSet presAssocID="{C2CB0B15-7F68-4C89-8C5F-DE393B0DC8A2}" presName="CompostProcess" presStyleCnt="0">
        <dgm:presLayoutVars>
          <dgm:dir/>
          <dgm:resizeHandles val="exact"/>
        </dgm:presLayoutVars>
      </dgm:prSet>
      <dgm:spPr/>
    </dgm:pt>
    <dgm:pt modelId="{00BCA24B-B49B-4B8E-9D62-06C5AD754E88}" type="pres">
      <dgm:prSet presAssocID="{C2CB0B15-7F68-4C89-8C5F-DE393B0DC8A2}" presName="arrow" presStyleLbl="bgShp" presStyleIdx="0" presStyleCnt="1"/>
      <dgm:spPr/>
    </dgm:pt>
    <dgm:pt modelId="{A2B3D0D4-8FDB-4DD7-A4AE-FB667C2670D6}" type="pres">
      <dgm:prSet presAssocID="{C2CB0B15-7F68-4C89-8C5F-DE393B0DC8A2}" presName="linearProcess" presStyleCnt="0"/>
      <dgm:spPr/>
    </dgm:pt>
    <dgm:pt modelId="{BBEF8276-5999-4898-883E-F6B6D49CCC9B}" type="pres">
      <dgm:prSet presAssocID="{35021F31-2F8B-49E0-832D-B3098B00E9A2}" presName="textNode" presStyleLbl="node1" presStyleIdx="0" presStyleCnt="4">
        <dgm:presLayoutVars>
          <dgm:bulletEnabled val="1"/>
        </dgm:presLayoutVars>
      </dgm:prSet>
      <dgm:spPr/>
    </dgm:pt>
    <dgm:pt modelId="{D337B4B9-34EE-45AC-A9ED-0508B6CFFFF4}" type="pres">
      <dgm:prSet presAssocID="{5812151B-0746-4DB5-806F-3160A59BF2FA}" presName="sibTrans" presStyleCnt="0"/>
      <dgm:spPr/>
    </dgm:pt>
    <dgm:pt modelId="{0195370F-3F04-48CC-8D2E-D148141B3FF7}" type="pres">
      <dgm:prSet presAssocID="{6096EC70-E6E4-4283-8C69-6453806B4B62}" presName="textNode" presStyleLbl="node1" presStyleIdx="1" presStyleCnt="4">
        <dgm:presLayoutVars>
          <dgm:bulletEnabled val="1"/>
        </dgm:presLayoutVars>
      </dgm:prSet>
      <dgm:spPr/>
    </dgm:pt>
    <dgm:pt modelId="{D7B8FBC2-ACC0-4ED2-B297-E4A3C3925B17}" type="pres">
      <dgm:prSet presAssocID="{D59D7130-9F1E-4F6C-9E92-37476C9DB999}" presName="sibTrans" presStyleCnt="0"/>
      <dgm:spPr/>
    </dgm:pt>
    <dgm:pt modelId="{88DE3610-DBBA-43E1-B112-A339D9D446E8}" type="pres">
      <dgm:prSet presAssocID="{CB456FDD-F27D-4CF0-BE8C-5C4E57DF0C87}" presName="textNode" presStyleLbl="node1" presStyleIdx="2" presStyleCnt="4">
        <dgm:presLayoutVars>
          <dgm:bulletEnabled val="1"/>
        </dgm:presLayoutVars>
      </dgm:prSet>
      <dgm:spPr/>
    </dgm:pt>
    <dgm:pt modelId="{58BCC184-9DBF-4A7C-8A70-5566EEBA2B3C}" type="pres">
      <dgm:prSet presAssocID="{4624E0A2-91F5-4FC9-8A7D-D9A9045122A9}" presName="sibTrans" presStyleCnt="0"/>
      <dgm:spPr/>
    </dgm:pt>
    <dgm:pt modelId="{C225E276-BC46-4735-A5A2-603C18924B90}" type="pres">
      <dgm:prSet presAssocID="{9D89BE0F-7E6B-4790-AE61-C7E80D508C72}" presName="textNode" presStyleLbl="node1" presStyleIdx="3" presStyleCnt="4">
        <dgm:presLayoutVars>
          <dgm:bulletEnabled val="1"/>
        </dgm:presLayoutVars>
      </dgm:prSet>
      <dgm:spPr/>
    </dgm:pt>
  </dgm:ptLst>
  <dgm:cxnLst>
    <dgm:cxn modelId="{D009B32E-3289-4531-B343-0048334DF370}" srcId="{C2CB0B15-7F68-4C89-8C5F-DE393B0DC8A2}" destId="{9D89BE0F-7E6B-4790-AE61-C7E80D508C72}" srcOrd="3" destOrd="0" parTransId="{867AC0F0-B697-49CE-97C7-D893932C1E84}" sibTransId="{E655D7EB-B327-42BB-A510-842143295CF9}"/>
    <dgm:cxn modelId="{D74BE163-DADE-432B-ACFA-77DFBC9BD057}" type="presOf" srcId="{C2CB0B15-7F68-4C89-8C5F-DE393B0DC8A2}" destId="{60C94592-8CA9-4E29-9046-F3A5ED467803}" srcOrd="0" destOrd="0" presId="urn:microsoft.com/office/officeart/2005/8/layout/hProcess9"/>
    <dgm:cxn modelId="{E912B26F-8B0C-4EF8-834B-FE2CC5EC36B0}" type="presOf" srcId="{9D89BE0F-7E6B-4790-AE61-C7E80D508C72}" destId="{C225E276-BC46-4735-A5A2-603C18924B90}" srcOrd="0" destOrd="0" presId="urn:microsoft.com/office/officeart/2005/8/layout/hProcess9"/>
    <dgm:cxn modelId="{9C564558-5D46-403A-BDC8-4710366A19C0}" type="presOf" srcId="{6096EC70-E6E4-4283-8C69-6453806B4B62}" destId="{0195370F-3F04-48CC-8D2E-D148141B3FF7}" srcOrd="0" destOrd="0" presId="urn:microsoft.com/office/officeart/2005/8/layout/hProcess9"/>
    <dgm:cxn modelId="{AB89BB9B-AA43-44E6-BB12-F9234E2F9CF3}" type="presOf" srcId="{35021F31-2F8B-49E0-832D-B3098B00E9A2}" destId="{BBEF8276-5999-4898-883E-F6B6D49CCC9B}" srcOrd="0" destOrd="0" presId="urn:microsoft.com/office/officeart/2005/8/layout/hProcess9"/>
    <dgm:cxn modelId="{15D85ACA-3FE2-40A2-A7A6-EA6A2F49BD8D}" srcId="{C2CB0B15-7F68-4C89-8C5F-DE393B0DC8A2}" destId="{CB456FDD-F27D-4CF0-BE8C-5C4E57DF0C87}" srcOrd="2" destOrd="0" parTransId="{DA3C1804-1CE5-4808-A8E3-DD68F3E59D7E}" sibTransId="{4624E0A2-91F5-4FC9-8A7D-D9A9045122A9}"/>
    <dgm:cxn modelId="{1ECA41D5-C412-49B3-8BD8-15E1366803E6}" srcId="{C2CB0B15-7F68-4C89-8C5F-DE393B0DC8A2}" destId="{35021F31-2F8B-49E0-832D-B3098B00E9A2}" srcOrd="0" destOrd="0" parTransId="{8F29F132-C38D-4098-8461-739A45504339}" sibTransId="{5812151B-0746-4DB5-806F-3160A59BF2FA}"/>
    <dgm:cxn modelId="{FE6936DE-46E1-41EB-89F6-FE1224FA4195}" type="presOf" srcId="{CB456FDD-F27D-4CF0-BE8C-5C4E57DF0C87}" destId="{88DE3610-DBBA-43E1-B112-A339D9D446E8}" srcOrd="0" destOrd="0" presId="urn:microsoft.com/office/officeart/2005/8/layout/hProcess9"/>
    <dgm:cxn modelId="{C2F439ED-AB2F-4A0D-8EEF-624C12968866}" srcId="{C2CB0B15-7F68-4C89-8C5F-DE393B0DC8A2}" destId="{6096EC70-E6E4-4283-8C69-6453806B4B62}" srcOrd="1" destOrd="0" parTransId="{6C643B6B-2DE1-442D-8470-02F7FCDAEB2D}" sibTransId="{D59D7130-9F1E-4F6C-9E92-37476C9DB999}"/>
    <dgm:cxn modelId="{B63F4B3C-A93C-42CC-A635-C904B95D76CD}" type="presParOf" srcId="{60C94592-8CA9-4E29-9046-F3A5ED467803}" destId="{00BCA24B-B49B-4B8E-9D62-06C5AD754E88}" srcOrd="0" destOrd="0" presId="urn:microsoft.com/office/officeart/2005/8/layout/hProcess9"/>
    <dgm:cxn modelId="{851066D4-7626-42F5-9D88-6F283C9E7AF2}" type="presParOf" srcId="{60C94592-8CA9-4E29-9046-F3A5ED467803}" destId="{A2B3D0D4-8FDB-4DD7-A4AE-FB667C2670D6}" srcOrd="1" destOrd="0" presId="urn:microsoft.com/office/officeart/2005/8/layout/hProcess9"/>
    <dgm:cxn modelId="{E2676CB0-E4CD-4C23-924A-4DED4956D69C}" type="presParOf" srcId="{A2B3D0D4-8FDB-4DD7-A4AE-FB667C2670D6}" destId="{BBEF8276-5999-4898-883E-F6B6D49CCC9B}" srcOrd="0" destOrd="0" presId="urn:microsoft.com/office/officeart/2005/8/layout/hProcess9"/>
    <dgm:cxn modelId="{10FEC4EF-C7A8-481A-9345-7D76B6231187}" type="presParOf" srcId="{A2B3D0D4-8FDB-4DD7-A4AE-FB667C2670D6}" destId="{D337B4B9-34EE-45AC-A9ED-0508B6CFFFF4}" srcOrd="1" destOrd="0" presId="urn:microsoft.com/office/officeart/2005/8/layout/hProcess9"/>
    <dgm:cxn modelId="{BED1A5E6-1449-4770-AFFF-066C06ECE1F5}" type="presParOf" srcId="{A2B3D0D4-8FDB-4DD7-A4AE-FB667C2670D6}" destId="{0195370F-3F04-48CC-8D2E-D148141B3FF7}" srcOrd="2" destOrd="0" presId="urn:microsoft.com/office/officeart/2005/8/layout/hProcess9"/>
    <dgm:cxn modelId="{F7B55120-02C5-4F64-87F9-758F0A4A4855}" type="presParOf" srcId="{A2B3D0D4-8FDB-4DD7-A4AE-FB667C2670D6}" destId="{D7B8FBC2-ACC0-4ED2-B297-E4A3C3925B17}" srcOrd="3" destOrd="0" presId="urn:microsoft.com/office/officeart/2005/8/layout/hProcess9"/>
    <dgm:cxn modelId="{1A1E5EA6-6264-426D-B961-361DEFC8DE1E}" type="presParOf" srcId="{A2B3D0D4-8FDB-4DD7-A4AE-FB667C2670D6}" destId="{88DE3610-DBBA-43E1-B112-A339D9D446E8}" srcOrd="4" destOrd="0" presId="urn:microsoft.com/office/officeart/2005/8/layout/hProcess9"/>
    <dgm:cxn modelId="{60C9D175-1D51-420E-B3E5-E30BE7198CE1}" type="presParOf" srcId="{A2B3D0D4-8FDB-4DD7-A4AE-FB667C2670D6}" destId="{58BCC184-9DBF-4A7C-8A70-5566EEBA2B3C}" srcOrd="5" destOrd="0" presId="urn:microsoft.com/office/officeart/2005/8/layout/hProcess9"/>
    <dgm:cxn modelId="{EC4206A0-A245-42C0-A3E0-50283AE32321}" type="presParOf" srcId="{A2B3D0D4-8FDB-4DD7-A4AE-FB667C2670D6}" destId="{C225E276-BC46-4735-A5A2-603C18924B9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DBEEE-F30C-40DF-B4F2-9159A4457423}"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F39C58D2-8DEC-40AF-84DA-3C586E60D795}">
      <dgm:prSet phldrT="[Text]"/>
      <dgm:spPr/>
      <dgm:t>
        <a:bodyPr/>
        <a:lstStyle/>
        <a:p>
          <a:r>
            <a:rPr lang="en-US" dirty="0"/>
            <a:t>Infant and Child Health and Development</a:t>
          </a:r>
        </a:p>
      </dgm:t>
    </dgm:pt>
    <dgm:pt modelId="{E4910BF4-F8C6-441A-9379-6A293673B6FB}" type="parTrans" cxnId="{570DE0DA-0005-4C91-A933-256B973160A6}">
      <dgm:prSet/>
      <dgm:spPr/>
      <dgm:t>
        <a:bodyPr/>
        <a:lstStyle/>
        <a:p>
          <a:endParaRPr lang="en-US"/>
        </a:p>
      </dgm:t>
    </dgm:pt>
    <dgm:pt modelId="{AED3BC12-42CE-4A23-9C2D-E9928EA10905}" type="sibTrans" cxnId="{570DE0DA-0005-4C91-A933-256B973160A6}">
      <dgm:prSet/>
      <dgm:spPr/>
      <dgm:t>
        <a:bodyPr/>
        <a:lstStyle/>
        <a:p>
          <a:r>
            <a:rPr lang="en-US" dirty="0"/>
            <a:t>HFA Practices</a:t>
          </a:r>
        </a:p>
      </dgm:t>
    </dgm:pt>
    <dgm:pt modelId="{895693CA-734E-4FD7-8272-336ABD4F368D}">
      <dgm:prSet phldrT="[Text]"/>
      <dgm:spPr/>
      <dgm:t>
        <a:bodyPr/>
        <a:lstStyle/>
        <a:p>
          <a:r>
            <a:rPr lang="en-US" dirty="0"/>
            <a:t>Child Abuse Neglect and Reporting</a:t>
          </a:r>
        </a:p>
      </dgm:t>
    </dgm:pt>
    <dgm:pt modelId="{1F6A7ED5-A673-4AEF-9CA3-756EDD99C328}" type="parTrans" cxnId="{6A151A55-4B85-4CB5-BBF3-5CB85E508537}">
      <dgm:prSet/>
      <dgm:spPr/>
      <dgm:t>
        <a:bodyPr/>
        <a:lstStyle/>
        <a:p>
          <a:endParaRPr lang="en-US"/>
        </a:p>
      </dgm:t>
    </dgm:pt>
    <dgm:pt modelId="{1F7423BF-1381-4ADE-995B-7612DC699014}" type="sibTrans" cxnId="{6A151A55-4B85-4CB5-BBF3-5CB85E508537}">
      <dgm:prSet/>
      <dgm:spPr/>
      <dgm:t>
        <a:bodyPr/>
        <a:lstStyle/>
        <a:p>
          <a:r>
            <a:rPr lang="en-US" dirty="0"/>
            <a:t>Family Functioning and Community Supports</a:t>
          </a:r>
        </a:p>
      </dgm:t>
    </dgm:pt>
    <dgm:pt modelId="{D1A9EB4F-D28F-43C5-AB09-7782933A1626}">
      <dgm:prSet phldrT="[Text]" custT="1"/>
      <dgm:spPr/>
      <dgm:t>
        <a:bodyPr/>
        <a:lstStyle/>
        <a:p>
          <a:r>
            <a:rPr lang="en-US" sz="1200" dirty="0"/>
            <a:t>Supervision</a:t>
          </a:r>
        </a:p>
      </dgm:t>
    </dgm:pt>
    <dgm:pt modelId="{FC97E086-1674-4C7A-A9AB-7F8FD48FC302}" type="parTrans" cxnId="{3B5E4BD1-D61A-4C62-8CAD-7CB421A89874}">
      <dgm:prSet/>
      <dgm:spPr/>
      <dgm:t>
        <a:bodyPr/>
        <a:lstStyle/>
        <a:p>
          <a:endParaRPr lang="en-US"/>
        </a:p>
      </dgm:t>
    </dgm:pt>
    <dgm:pt modelId="{085D569D-FE19-4C21-8633-0EF1B129F055}" type="sibTrans" cxnId="{3B5E4BD1-D61A-4C62-8CAD-7CB421A89874}">
      <dgm:prSet/>
      <dgm:spPr/>
      <dgm:t>
        <a:bodyPr/>
        <a:lstStyle/>
        <a:p>
          <a:r>
            <a:rPr lang="en-US" dirty="0"/>
            <a:t>Professional Practice and Process</a:t>
          </a:r>
        </a:p>
      </dgm:t>
    </dgm:pt>
    <dgm:pt modelId="{35085462-9A1C-492F-A3FD-0556E0A47C94}">
      <dgm:prSet phldrT="[Text]" custT="1"/>
      <dgm:spPr/>
      <dgm:t>
        <a:bodyPr/>
        <a:lstStyle/>
        <a:p>
          <a:r>
            <a:rPr lang="en-US" sz="2800" dirty="0"/>
            <a:t>DOMAINS</a:t>
          </a:r>
        </a:p>
      </dgm:t>
    </dgm:pt>
    <dgm:pt modelId="{B18EAB1A-C6B4-46DD-AC51-A35A1E700A87}" type="sibTrans" cxnId="{3E596D91-E2CE-409C-A7A3-145323E880CC}">
      <dgm:prSet/>
      <dgm:spPr/>
      <dgm:t>
        <a:bodyPr/>
        <a:lstStyle/>
        <a:p>
          <a:endParaRPr lang="en-US"/>
        </a:p>
      </dgm:t>
    </dgm:pt>
    <dgm:pt modelId="{68988B03-5D73-468F-9D86-DF4B29DBBD3E}" type="parTrans" cxnId="{3E596D91-E2CE-409C-A7A3-145323E880CC}">
      <dgm:prSet/>
      <dgm:spPr/>
      <dgm:t>
        <a:bodyPr/>
        <a:lstStyle/>
        <a:p>
          <a:endParaRPr lang="en-US"/>
        </a:p>
      </dgm:t>
    </dgm:pt>
    <dgm:pt modelId="{DDF8E8A2-4ED8-469A-9A7F-02C1D831438C}" type="pres">
      <dgm:prSet presAssocID="{70BDBEEE-F30C-40DF-B4F2-9159A4457423}" presName="Name0" presStyleCnt="0">
        <dgm:presLayoutVars>
          <dgm:chMax/>
          <dgm:chPref/>
          <dgm:dir/>
          <dgm:animLvl val="lvl"/>
        </dgm:presLayoutVars>
      </dgm:prSet>
      <dgm:spPr/>
    </dgm:pt>
    <dgm:pt modelId="{DF2F0806-AB63-4C9B-A149-6705ACF87F08}" type="pres">
      <dgm:prSet presAssocID="{F39C58D2-8DEC-40AF-84DA-3C586E60D795}" presName="composite" presStyleCnt="0"/>
      <dgm:spPr/>
    </dgm:pt>
    <dgm:pt modelId="{935E2175-0893-4E7E-87FE-6A8D6BDF9899}" type="pres">
      <dgm:prSet presAssocID="{F39C58D2-8DEC-40AF-84DA-3C586E60D795}" presName="Parent1" presStyleLbl="node1" presStyleIdx="0" presStyleCnt="6">
        <dgm:presLayoutVars>
          <dgm:chMax val="1"/>
          <dgm:chPref val="1"/>
          <dgm:bulletEnabled val="1"/>
        </dgm:presLayoutVars>
      </dgm:prSet>
      <dgm:spPr/>
    </dgm:pt>
    <dgm:pt modelId="{DD1906E3-E42D-44AA-BB37-6956FA56AACD}" type="pres">
      <dgm:prSet presAssocID="{F39C58D2-8DEC-40AF-84DA-3C586E60D795}" presName="Childtext1" presStyleLbl="revTx" presStyleIdx="0" presStyleCnt="3">
        <dgm:presLayoutVars>
          <dgm:chMax val="0"/>
          <dgm:chPref val="0"/>
          <dgm:bulletEnabled val="1"/>
        </dgm:presLayoutVars>
      </dgm:prSet>
      <dgm:spPr/>
    </dgm:pt>
    <dgm:pt modelId="{EA373A25-7DA4-49D9-B084-A7CC465C1FA5}" type="pres">
      <dgm:prSet presAssocID="{F39C58D2-8DEC-40AF-84DA-3C586E60D795}" presName="BalanceSpacing" presStyleCnt="0"/>
      <dgm:spPr/>
    </dgm:pt>
    <dgm:pt modelId="{898C81B1-FD31-45C3-82D2-7214EC147256}" type="pres">
      <dgm:prSet presAssocID="{F39C58D2-8DEC-40AF-84DA-3C586E60D795}" presName="BalanceSpacing1" presStyleCnt="0"/>
      <dgm:spPr/>
    </dgm:pt>
    <dgm:pt modelId="{73E7F299-803E-41AD-9529-A01E65CAF42B}" type="pres">
      <dgm:prSet presAssocID="{AED3BC12-42CE-4A23-9C2D-E9928EA10905}" presName="Accent1Text" presStyleLbl="node1" presStyleIdx="1" presStyleCnt="6"/>
      <dgm:spPr/>
    </dgm:pt>
    <dgm:pt modelId="{463D9F46-9F8F-461A-92C4-61DC325A927D}" type="pres">
      <dgm:prSet presAssocID="{AED3BC12-42CE-4A23-9C2D-E9928EA10905}" presName="spaceBetweenRectangles" presStyleCnt="0"/>
      <dgm:spPr/>
    </dgm:pt>
    <dgm:pt modelId="{07B812A8-A3CA-4F9D-A039-39FCCFE84316}" type="pres">
      <dgm:prSet presAssocID="{895693CA-734E-4FD7-8272-336ABD4F368D}" presName="composite" presStyleCnt="0"/>
      <dgm:spPr/>
    </dgm:pt>
    <dgm:pt modelId="{5602A2D8-D4DA-4D14-BC91-2A0F157E98B5}" type="pres">
      <dgm:prSet presAssocID="{895693CA-734E-4FD7-8272-336ABD4F368D}" presName="Parent1" presStyleLbl="node1" presStyleIdx="2" presStyleCnt="6">
        <dgm:presLayoutVars>
          <dgm:chMax val="1"/>
          <dgm:chPref val="1"/>
          <dgm:bulletEnabled val="1"/>
        </dgm:presLayoutVars>
      </dgm:prSet>
      <dgm:spPr/>
    </dgm:pt>
    <dgm:pt modelId="{219ABF34-75EC-446A-9E0F-2C8CBB733B67}" type="pres">
      <dgm:prSet presAssocID="{895693CA-734E-4FD7-8272-336ABD4F368D}" presName="Childtext1" presStyleLbl="revTx" presStyleIdx="1" presStyleCnt="3">
        <dgm:presLayoutVars>
          <dgm:chMax val="0"/>
          <dgm:chPref val="0"/>
          <dgm:bulletEnabled val="1"/>
        </dgm:presLayoutVars>
      </dgm:prSet>
      <dgm:spPr/>
    </dgm:pt>
    <dgm:pt modelId="{C5BE5067-6CCA-4DDC-89A2-DE85AA0B4346}" type="pres">
      <dgm:prSet presAssocID="{895693CA-734E-4FD7-8272-336ABD4F368D}" presName="BalanceSpacing" presStyleCnt="0"/>
      <dgm:spPr/>
    </dgm:pt>
    <dgm:pt modelId="{6625CB38-A5C2-4F88-B02F-0268E17BA40F}" type="pres">
      <dgm:prSet presAssocID="{895693CA-734E-4FD7-8272-336ABD4F368D}" presName="BalanceSpacing1" presStyleCnt="0"/>
      <dgm:spPr/>
    </dgm:pt>
    <dgm:pt modelId="{D55A9FE5-AA64-4BB5-8CC9-512C7D26233E}" type="pres">
      <dgm:prSet presAssocID="{1F7423BF-1381-4ADE-995B-7612DC699014}" presName="Accent1Text" presStyleLbl="node1" presStyleIdx="3" presStyleCnt="6"/>
      <dgm:spPr/>
    </dgm:pt>
    <dgm:pt modelId="{4EF9980B-25CF-4E1D-BAC4-EEC73D6700E8}" type="pres">
      <dgm:prSet presAssocID="{1F7423BF-1381-4ADE-995B-7612DC699014}" presName="spaceBetweenRectangles" presStyleCnt="0"/>
      <dgm:spPr/>
    </dgm:pt>
    <dgm:pt modelId="{0978E797-3F93-40B8-B448-F129AD106067}" type="pres">
      <dgm:prSet presAssocID="{D1A9EB4F-D28F-43C5-AB09-7782933A1626}" presName="composite" presStyleCnt="0"/>
      <dgm:spPr/>
    </dgm:pt>
    <dgm:pt modelId="{9D6C2CA0-4C96-4CE9-89A7-0926015E08DF}" type="pres">
      <dgm:prSet presAssocID="{D1A9EB4F-D28F-43C5-AB09-7782933A1626}" presName="Parent1" presStyleLbl="node1" presStyleIdx="4" presStyleCnt="6">
        <dgm:presLayoutVars>
          <dgm:chMax val="1"/>
          <dgm:chPref val="1"/>
          <dgm:bulletEnabled val="1"/>
        </dgm:presLayoutVars>
      </dgm:prSet>
      <dgm:spPr/>
    </dgm:pt>
    <dgm:pt modelId="{550BA9A1-45E8-4902-9E68-B057D705C712}" type="pres">
      <dgm:prSet presAssocID="{D1A9EB4F-D28F-43C5-AB09-7782933A1626}" presName="Childtext1" presStyleLbl="revTx" presStyleIdx="2" presStyleCnt="3">
        <dgm:presLayoutVars>
          <dgm:chMax val="0"/>
          <dgm:chPref val="0"/>
          <dgm:bulletEnabled val="1"/>
        </dgm:presLayoutVars>
      </dgm:prSet>
      <dgm:spPr/>
    </dgm:pt>
    <dgm:pt modelId="{670269B1-CDEC-4307-97B6-DCC36902F9FC}" type="pres">
      <dgm:prSet presAssocID="{D1A9EB4F-D28F-43C5-AB09-7782933A1626}" presName="BalanceSpacing" presStyleCnt="0"/>
      <dgm:spPr/>
    </dgm:pt>
    <dgm:pt modelId="{DF40F9B6-3002-4D96-B71C-480592509B5F}" type="pres">
      <dgm:prSet presAssocID="{D1A9EB4F-D28F-43C5-AB09-7782933A1626}" presName="BalanceSpacing1" presStyleCnt="0"/>
      <dgm:spPr/>
    </dgm:pt>
    <dgm:pt modelId="{5AE9D8E0-43FA-4943-9071-89EC07C90CC1}" type="pres">
      <dgm:prSet presAssocID="{085D569D-FE19-4C21-8633-0EF1B129F055}" presName="Accent1Text" presStyleLbl="node1" presStyleIdx="5" presStyleCnt="6"/>
      <dgm:spPr/>
    </dgm:pt>
  </dgm:ptLst>
  <dgm:cxnLst>
    <dgm:cxn modelId="{6A5AF71B-052C-44D4-813E-60F49AE440DD}" type="presOf" srcId="{895693CA-734E-4FD7-8272-336ABD4F368D}" destId="{5602A2D8-D4DA-4D14-BC91-2A0F157E98B5}" srcOrd="0" destOrd="0" presId="urn:microsoft.com/office/officeart/2008/layout/AlternatingHexagons"/>
    <dgm:cxn modelId="{D5ECFA2B-F6D1-4F93-9DC6-F1C62F327AF3}" type="presOf" srcId="{085D569D-FE19-4C21-8633-0EF1B129F055}" destId="{5AE9D8E0-43FA-4943-9071-89EC07C90CC1}" srcOrd="0" destOrd="0" presId="urn:microsoft.com/office/officeart/2008/layout/AlternatingHexagons"/>
    <dgm:cxn modelId="{4ED45462-3073-467D-904B-69CAF832FC9B}" type="presOf" srcId="{AED3BC12-42CE-4A23-9C2D-E9928EA10905}" destId="{73E7F299-803E-41AD-9529-A01E65CAF42B}" srcOrd="0" destOrd="0" presId="urn:microsoft.com/office/officeart/2008/layout/AlternatingHexagons"/>
    <dgm:cxn modelId="{1D531755-612B-4ECE-890B-3C8EF1C9A538}" type="presOf" srcId="{70BDBEEE-F30C-40DF-B4F2-9159A4457423}" destId="{DDF8E8A2-4ED8-469A-9A7F-02C1D831438C}" srcOrd="0" destOrd="0" presId="urn:microsoft.com/office/officeart/2008/layout/AlternatingHexagons"/>
    <dgm:cxn modelId="{6A151A55-4B85-4CB5-BBF3-5CB85E508537}" srcId="{70BDBEEE-F30C-40DF-B4F2-9159A4457423}" destId="{895693CA-734E-4FD7-8272-336ABD4F368D}" srcOrd="1" destOrd="0" parTransId="{1F6A7ED5-A673-4AEF-9CA3-756EDD99C328}" sibTransId="{1F7423BF-1381-4ADE-995B-7612DC699014}"/>
    <dgm:cxn modelId="{3E596D91-E2CE-409C-A7A3-145323E880CC}" srcId="{895693CA-734E-4FD7-8272-336ABD4F368D}" destId="{35085462-9A1C-492F-A3FD-0556E0A47C94}" srcOrd="0" destOrd="0" parTransId="{68988B03-5D73-468F-9D86-DF4B29DBBD3E}" sibTransId="{B18EAB1A-C6B4-46DD-AC51-A35A1E700A87}"/>
    <dgm:cxn modelId="{42EA88BE-0D14-49F5-953B-5A88F306BF5C}" type="presOf" srcId="{F39C58D2-8DEC-40AF-84DA-3C586E60D795}" destId="{935E2175-0893-4E7E-87FE-6A8D6BDF9899}" srcOrd="0" destOrd="0" presId="urn:microsoft.com/office/officeart/2008/layout/AlternatingHexagons"/>
    <dgm:cxn modelId="{99DECDC8-57DE-4A3B-85FD-2A1016780CB5}" type="presOf" srcId="{1F7423BF-1381-4ADE-995B-7612DC699014}" destId="{D55A9FE5-AA64-4BB5-8CC9-512C7D26233E}" srcOrd="0" destOrd="0" presId="urn:microsoft.com/office/officeart/2008/layout/AlternatingHexagons"/>
    <dgm:cxn modelId="{684FA3C9-4E14-4FF9-A1E7-455F465967E9}" type="presOf" srcId="{35085462-9A1C-492F-A3FD-0556E0A47C94}" destId="{219ABF34-75EC-446A-9E0F-2C8CBB733B67}" srcOrd="0" destOrd="0" presId="urn:microsoft.com/office/officeart/2008/layout/AlternatingHexagons"/>
    <dgm:cxn modelId="{3B5E4BD1-D61A-4C62-8CAD-7CB421A89874}" srcId="{70BDBEEE-F30C-40DF-B4F2-9159A4457423}" destId="{D1A9EB4F-D28F-43C5-AB09-7782933A1626}" srcOrd="2" destOrd="0" parTransId="{FC97E086-1674-4C7A-A9AB-7F8FD48FC302}" sibTransId="{085D569D-FE19-4C21-8633-0EF1B129F055}"/>
    <dgm:cxn modelId="{570DE0DA-0005-4C91-A933-256B973160A6}" srcId="{70BDBEEE-F30C-40DF-B4F2-9159A4457423}" destId="{F39C58D2-8DEC-40AF-84DA-3C586E60D795}" srcOrd="0" destOrd="0" parTransId="{E4910BF4-F8C6-441A-9379-6A293673B6FB}" sibTransId="{AED3BC12-42CE-4A23-9C2D-E9928EA10905}"/>
    <dgm:cxn modelId="{C37AA2EE-7B2F-4A25-8F17-F4FF6B44CB87}" type="presOf" srcId="{D1A9EB4F-D28F-43C5-AB09-7782933A1626}" destId="{9D6C2CA0-4C96-4CE9-89A7-0926015E08DF}" srcOrd="0" destOrd="0" presId="urn:microsoft.com/office/officeart/2008/layout/AlternatingHexagons"/>
    <dgm:cxn modelId="{B83F36D1-822D-494C-B1E3-0725DDB70B4B}" type="presParOf" srcId="{DDF8E8A2-4ED8-469A-9A7F-02C1D831438C}" destId="{DF2F0806-AB63-4C9B-A149-6705ACF87F08}" srcOrd="0" destOrd="0" presId="urn:microsoft.com/office/officeart/2008/layout/AlternatingHexagons"/>
    <dgm:cxn modelId="{B2E65411-288F-4599-AA57-FBF95EA82D9F}" type="presParOf" srcId="{DF2F0806-AB63-4C9B-A149-6705ACF87F08}" destId="{935E2175-0893-4E7E-87FE-6A8D6BDF9899}" srcOrd="0" destOrd="0" presId="urn:microsoft.com/office/officeart/2008/layout/AlternatingHexagons"/>
    <dgm:cxn modelId="{F60FC054-302C-44DC-AFD4-FF1516D1671B}" type="presParOf" srcId="{DF2F0806-AB63-4C9B-A149-6705ACF87F08}" destId="{DD1906E3-E42D-44AA-BB37-6956FA56AACD}" srcOrd="1" destOrd="0" presId="urn:microsoft.com/office/officeart/2008/layout/AlternatingHexagons"/>
    <dgm:cxn modelId="{8E9BEC14-499C-48B8-AD9B-F0FE2E26198B}" type="presParOf" srcId="{DF2F0806-AB63-4C9B-A149-6705ACF87F08}" destId="{EA373A25-7DA4-49D9-B084-A7CC465C1FA5}" srcOrd="2" destOrd="0" presId="urn:microsoft.com/office/officeart/2008/layout/AlternatingHexagons"/>
    <dgm:cxn modelId="{415A9CAF-C5F4-430B-B98E-E15F4CCEACCE}" type="presParOf" srcId="{DF2F0806-AB63-4C9B-A149-6705ACF87F08}" destId="{898C81B1-FD31-45C3-82D2-7214EC147256}" srcOrd="3" destOrd="0" presId="urn:microsoft.com/office/officeart/2008/layout/AlternatingHexagons"/>
    <dgm:cxn modelId="{6E665044-C29E-40CD-BD49-BF4A3F694FE7}" type="presParOf" srcId="{DF2F0806-AB63-4C9B-A149-6705ACF87F08}" destId="{73E7F299-803E-41AD-9529-A01E65CAF42B}" srcOrd="4" destOrd="0" presId="urn:microsoft.com/office/officeart/2008/layout/AlternatingHexagons"/>
    <dgm:cxn modelId="{F6433E3F-EBBB-48B0-B6D6-5C15D82B3905}" type="presParOf" srcId="{DDF8E8A2-4ED8-469A-9A7F-02C1D831438C}" destId="{463D9F46-9F8F-461A-92C4-61DC325A927D}" srcOrd="1" destOrd="0" presId="urn:microsoft.com/office/officeart/2008/layout/AlternatingHexagons"/>
    <dgm:cxn modelId="{CF6D3B65-4811-470D-9DA9-03DBAA014D79}" type="presParOf" srcId="{DDF8E8A2-4ED8-469A-9A7F-02C1D831438C}" destId="{07B812A8-A3CA-4F9D-A039-39FCCFE84316}" srcOrd="2" destOrd="0" presId="urn:microsoft.com/office/officeart/2008/layout/AlternatingHexagons"/>
    <dgm:cxn modelId="{EC366B4B-8CA5-4027-8955-2F2EAC4F7591}" type="presParOf" srcId="{07B812A8-A3CA-4F9D-A039-39FCCFE84316}" destId="{5602A2D8-D4DA-4D14-BC91-2A0F157E98B5}" srcOrd="0" destOrd="0" presId="urn:microsoft.com/office/officeart/2008/layout/AlternatingHexagons"/>
    <dgm:cxn modelId="{0B8C722D-50C1-4B6C-B849-035CBE0D9AA7}" type="presParOf" srcId="{07B812A8-A3CA-4F9D-A039-39FCCFE84316}" destId="{219ABF34-75EC-446A-9E0F-2C8CBB733B67}" srcOrd="1" destOrd="0" presId="urn:microsoft.com/office/officeart/2008/layout/AlternatingHexagons"/>
    <dgm:cxn modelId="{5368B3E1-A6B8-41B5-8944-428DFE9BC628}" type="presParOf" srcId="{07B812A8-A3CA-4F9D-A039-39FCCFE84316}" destId="{C5BE5067-6CCA-4DDC-89A2-DE85AA0B4346}" srcOrd="2" destOrd="0" presId="urn:microsoft.com/office/officeart/2008/layout/AlternatingHexagons"/>
    <dgm:cxn modelId="{AF04DA41-E57A-4713-9B60-3EBB0C226BA5}" type="presParOf" srcId="{07B812A8-A3CA-4F9D-A039-39FCCFE84316}" destId="{6625CB38-A5C2-4F88-B02F-0268E17BA40F}" srcOrd="3" destOrd="0" presId="urn:microsoft.com/office/officeart/2008/layout/AlternatingHexagons"/>
    <dgm:cxn modelId="{6CC7E03B-7671-4991-9714-E0A236437410}" type="presParOf" srcId="{07B812A8-A3CA-4F9D-A039-39FCCFE84316}" destId="{D55A9FE5-AA64-4BB5-8CC9-512C7D26233E}" srcOrd="4" destOrd="0" presId="urn:microsoft.com/office/officeart/2008/layout/AlternatingHexagons"/>
    <dgm:cxn modelId="{1D409E07-F91B-4B87-9CED-16C9615A02CB}" type="presParOf" srcId="{DDF8E8A2-4ED8-469A-9A7F-02C1D831438C}" destId="{4EF9980B-25CF-4E1D-BAC4-EEC73D6700E8}" srcOrd="3" destOrd="0" presId="urn:microsoft.com/office/officeart/2008/layout/AlternatingHexagons"/>
    <dgm:cxn modelId="{469CF74D-0949-4EA1-806A-1CF5322A96C5}" type="presParOf" srcId="{DDF8E8A2-4ED8-469A-9A7F-02C1D831438C}" destId="{0978E797-3F93-40B8-B448-F129AD106067}" srcOrd="4" destOrd="0" presId="urn:microsoft.com/office/officeart/2008/layout/AlternatingHexagons"/>
    <dgm:cxn modelId="{C12B5F34-D9EF-4187-B356-419F92C05862}" type="presParOf" srcId="{0978E797-3F93-40B8-B448-F129AD106067}" destId="{9D6C2CA0-4C96-4CE9-89A7-0926015E08DF}" srcOrd="0" destOrd="0" presId="urn:microsoft.com/office/officeart/2008/layout/AlternatingHexagons"/>
    <dgm:cxn modelId="{1D46DC8D-DC70-4858-BCB4-DEDE42891C73}" type="presParOf" srcId="{0978E797-3F93-40B8-B448-F129AD106067}" destId="{550BA9A1-45E8-4902-9E68-B057D705C712}" srcOrd="1" destOrd="0" presId="urn:microsoft.com/office/officeart/2008/layout/AlternatingHexagons"/>
    <dgm:cxn modelId="{371C1147-4574-4D63-B578-86BE95F1A44F}" type="presParOf" srcId="{0978E797-3F93-40B8-B448-F129AD106067}" destId="{670269B1-CDEC-4307-97B6-DCC36902F9FC}" srcOrd="2" destOrd="0" presId="urn:microsoft.com/office/officeart/2008/layout/AlternatingHexagons"/>
    <dgm:cxn modelId="{BDF79EAC-41CB-4664-BCF4-BA63C4DF9824}" type="presParOf" srcId="{0978E797-3F93-40B8-B448-F129AD106067}" destId="{DF40F9B6-3002-4D96-B71C-480592509B5F}" srcOrd="3" destOrd="0" presId="urn:microsoft.com/office/officeart/2008/layout/AlternatingHexagons"/>
    <dgm:cxn modelId="{E327204C-F3EF-4BBF-BCA4-F5154403D198}" type="presParOf" srcId="{0978E797-3F93-40B8-B448-F129AD106067}" destId="{5AE9D8E0-43FA-4943-9071-89EC07C90CC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CA24B-B49B-4B8E-9D62-06C5AD754E88}">
      <dsp:nvSpPr>
        <dsp:cNvPr id="0" name=""/>
        <dsp:cNvSpPr/>
      </dsp:nvSpPr>
      <dsp:spPr>
        <a:xfrm>
          <a:off x="800027" y="0"/>
          <a:ext cx="9066979" cy="51820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F8276-5999-4898-883E-F6B6D49CCC9B}">
      <dsp:nvSpPr>
        <dsp:cNvPr id="0" name=""/>
        <dsp:cNvSpPr/>
      </dsp:nvSpPr>
      <dsp:spPr>
        <a:xfrm>
          <a:off x="5338" y="1554611"/>
          <a:ext cx="2567796" cy="2072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Gathered information on best practices in home visiting</a:t>
          </a:r>
        </a:p>
      </dsp:txBody>
      <dsp:txXfrm>
        <a:off x="106524" y="1655797"/>
        <a:ext cx="2365424" cy="1870443"/>
      </dsp:txXfrm>
    </dsp:sp>
    <dsp:sp modelId="{0195370F-3F04-48CC-8D2E-D148141B3FF7}">
      <dsp:nvSpPr>
        <dsp:cNvPr id="0" name=""/>
        <dsp:cNvSpPr/>
      </dsp:nvSpPr>
      <dsp:spPr>
        <a:xfrm>
          <a:off x="2701525" y="1554611"/>
          <a:ext cx="2567796" cy="2072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Talked with leaders in other multi-site systems and other home visiting programs</a:t>
          </a:r>
        </a:p>
      </dsp:txBody>
      <dsp:txXfrm>
        <a:off x="2802711" y="1655797"/>
        <a:ext cx="2365424" cy="1870443"/>
      </dsp:txXfrm>
    </dsp:sp>
    <dsp:sp modelId="{88DE3610-DBBA-43E1-B112-A339D9D446E8}">
      <dsp:nvSpPr>
        <dsp:cNvPr id="0" name=""/>
        <dsp:cNvSpPr/>
      </dsp:nvSpPr>
      <dsp:spPr>
        <a:xfrm>
          <a:off x="5397712" y="1554611"/>
          <a:ext cx="2567796" cy="2072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Collaborated with members of CA</a:t>
          </a:r>
        </a:p>
      </dsp:txBody>
      <dsp:txXfrm>
        <a:off x="5498898" y="1655797"/>
        <a:ext cx="2365424" cy="1870443"/>
      </dsp:txXfrm>
    </dsp:sp>
    <dsp:sp modelId="{C225E276-BC46-4735-A5A2-603C18924B90}">
      <dsp:nvSpPr>
        <dsp:cNvPr id="0" name=""/>
        <dsp:cNvSpPr/>
      </dsp:nvSpPr>
      <dsp:spPr>
        <a:xfrm>
          <a:off x="8093899" y="1554611"/>
          <a:ext cx="2567796" cy="20728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Drafts were reviewed and vetted by HFNY programs</a:t>
          </a:r>
        </a:p>
      </dsp:txBody>
      <dsp:txXfrm>
        <a:off x="8195085" y="1655797"/>
        <a:ext cx="2365424" cy="187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E2175-0893-4E7E-87FE-6A8D6BDF9899}">
      <dsp:nvSpPr>
        <dsp:cNvPr id="0" name=""/>
        <dsp:cNvSpPr/>
      </dsp:nvSpPr>
      <dsp:spPr>
        <a:xfrm rot="5400000">
          <a:off x="4810718" y="106588"/>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Infant and Child Health and Development</a:t>
          </a:r>
        </a:p>
      </dsp:txBody>
      <dsp:txXfrm rot="-5400000">
        <a:off x="5133981" y="252983"/>
        <a:ext cx="965157" cy="1109376"/>
      </dsp:txXfrm>
    </dsp:sp>
    <dsp:sp modelId="{DD1906E3-E42D-44AA-BB37-6956FA56AACD}">
      <dsp:nvSpPr>
        <dsp:cNvPr id="0" name=""/>
        <dsp:cNvSpPr/>
      </dsp:nvSpPr>
      <dsp:spPr>
        <a:xfrm>
          <a:off x="6360192" y="324165"/>
          <a:ext cx="1798639" cy="967010"/>
        </a:xfrm>
        <a:prstGeom prst="rect">
          <a:avLst/>
        </a:prstGeom>
        <a:noFill/>
        <a:ln>
          <a:noFill/>
        </a:ln>
        <a:effectLst/>
      </dsp:spPr>
      <dsp:style>
        <a:lnRef idx="0">
          <a:scrgbClr r="0" g="0" b="0"/>
        </a:lnRef>
        <a:fillRef idx="0">
          <a:scrgbClr r="0" g="0" b="0"/>
        </a:fillRef>
        <a:effectRef idx="0">
          <a:scrgbClr r="0" g="0" b="0"/>
        </a:effectRef>
        <a:fontRef idx="minor"/>
      </dsp:style>
    </dsp:sp>
    <dsp:sp modelId="{73E7F299-803E-41AD-9529-A01E65CAF42B}">
      <dsp:nvSpPr>
        <dsp:cNvPr id="0" name=""/>
        <dsp:cNvSpPr/>
      </dsp:nvSpPr>
      <dsp:spPr>
        <a:xfrm rot="5400000">
          <a:off x="3296379" y="106588"/>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HFA Practices</a:t>
          </a:r>
        </a:p>
      </dsp:txBody>
      <dsp:txXfrm rot="-5400000">
        <a:off x="3619642" y="252983"/>
        <a:ext cx="965157" cy="1109376"/>
      </dsp:txXfrm>
    </dsp:sp>
    <dsp:sp modelId="{5602A2D8-D4DA-4D14-BC91-2A0F157E98B5}">
      <dsp:nvSpPr>
        <dsp:cNvPr id="0" name=""/>
        <dsp:cNvSpPr/>
      </dsp:nvSpPr>
      <dsp:spPr>
        <a:xfrm rot="5400000">
          <a:off x="4050648" y="1474586"/>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Child Abuse Neglect and Reporting</a:t>
          </a:r>
        </a:p>
      </dsp:txBody>
      <dsp:txXfrm rot="-5400000">
        <a:off x="4373911" y="1620981"/>
        <a:ext cx="965157" cy="1109376"/>
      </dsp:txXfrm>
    </dsp:sp>
    <dsp:sp modelId="{219ABF34-75EC-446A-9E0F-2C8CBB733B67}">
      <dsp:nvSpPr>
        <dsp:cNvPr id="0" name=""/>
        <dsp:cNvSpPr/>
      </dsp:nvSpPr>
      <dsp:spPr>
        <a:xfrm>
          <a:off x="2356767" y="1692163"/>
          <a:ext cx="1740619" cy="96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r" defTabSz="1244600">
            <a:lnSpc>
              <a:spcPct val="90000"/>
            </a:lnSpc>
            <a:spcBef>
              <a:spcPct val="0"/>
            </a:spcBef>
            <a:spcAft>
              <a:spcPct val="35000"/>
            </a:spcAft>
            <a:buNone/>
          </a:pPr>
          <a:r>
            <a:rPr lang="en-US" sz="2800" kern="1200" dirty="0"/>
            <a:t>DOMAINS</a:t>
          </a:r>
        </a:p>
      </dsp:txBody>
      <dsp:txXfrm>
        <a:off x="2356767" y="1692163"/>
        <a:ext cx="1740619" cy="967010"/>
      </dsp:txXfrm>
    </dsp:sp>
    <dsp:sp modelId="{D55A9FE5-AA64-4BB5-8CC9-512C7D26233E}">
      <dsp:nvSpPr>
        <dsp:cNvPr id="0" name=""/>
        <dsp:cNvSpPr/>
      </dsp:nvSpPr>
      <dsp:spPr>
        <a:xfrm rot="5400000">
          <a:off x="5564987" y="1474586"/>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Family Functioning and Community Supports</a:t>
          </a:r>
        </a:p>
      </dsp:txBody>
      <dsp:txXfrm rot="-5400000">
        <a:off x="5888250" y="1620981"/>
        <a:ext cx="965157" cy="1109376"/>
      </dsp:txXfrm>
    </dsp:sp>
    <dsp:sp modelId="{9D6C2CA0-4C96-4CE9-89A7-0926015E08DF}">
      <dsp:nvSpPr>
        <dsp:cNvPr id="0" name=""/>
        <dsp:cNvSpPr/>
      </dsp:nvSpPr>
      <dsp:spPr>
        <a:xfrm rot="5400000">
          <a:off x="4810718" y="2842584"/>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Supervision</a:t>
          </a:r>
        </a:p>
      </dsp:txBody>
      <dsp:txXfrm rot="-5400000">
        <a:off x="5133981" y="2988979"/>
        <a:ext cx="965157" cy="1109376"/>
      </dsp:txXfrm>
    </dsp:sp>
    <dsp:sp modelId="{550BA9A1-45E8-4902-9E68-B057D705C712}">
      <dsp:nvSpPr>
        <dsp:cNvPr id="0" name=""/>
        <dsp:cNvSpPr/>
      </dsp:nvSpPr>
      <dsp:spPr>
        <a:xfrm>
          <a:off x="6360192" y="3060161"/>
          <a:ext cx="1798639" cy="967010"/>
        </a:xfrm>
        <a:prstGeom prst="rect">
          <a:avLst/>
        </a:prstGeom>
        <a:noFill/>
        <a:ln>
          <a:noFill/>
        </a:ln>
        <a:effectLst/>
      </dsp:spPr>
      <dsp:style>
        <a:lnRef idx="0">
          <a:scrgbClr r="0" g="0" b="0"/>
        </a:lnRef>
        <a:fillRef idx="0">
          <a:scrgbClr r="0" g="0" b="0"/>
        </a:fillRef>
        <a:effectRef idx="0">
          <a:scrgbClr r="0" g="0" b="0"/>
        </a:effectRef>
        <a:fontRef idx="minor"/>
      </dsp:style>
    </dsp:sp>
    <dsp:sp modelId="{5AE9D8E0-43FA-4943-9071-89EC07C90CC1}">
      <dsp:nvSpPr>
        <dsp:cNvPr id="0" name=""/>
        <dsp:cNvSpPr/>
      </dsp:nvSpPr>
      <dsp:spPr>
        <a:xfrm rot="5400000">
          <a:off x="3296379" y="2842584"/>
          <a:ext cx="1611684" cy="1402165"/>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Professional Practice and Process</a:t>
          </a:r>
        </a:p>
      </dsp:txBody>
      <dsp:txXfrm rot="-5400000">
        <a:off x="3619642" y="2988979"/>
        <a:ext cx="965157" cy="11093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FE22C-9F2E-4795-9FE6-9CAE60F1952B}"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4829B-022C-4714-8A78-53F1C5E3169A}" type="slidenum">
              <a:rPr lang="en-US" smtClean="0"/>
              <a:t>‹#›</a:t>
            </a:fld>
            <a:endParaRPr lang="en-US"/>
          </a:p>
        </p:txBody>
      </p:sp>
    </p:spTree>
    <p:extLst>
      <p:ext uri="{BB962C8B-B14F-4D97-AF65-F5344CB8AC3E}">
        <p14:creationId xmlns:p14="http://schemas.microsoft.com/office/powerpoint/2010/main" val="195303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a:t>
            </a:r>
          </a:p>
        </p:txBody>
      </p:sp>
      <p:sp>
        <p:nvSpPr>
          <p:cNvPr id="4" name="Slide Number Placeholder 3"/>
          <p:cNvSpPr>
            <a:spLocks noGrp="1"/>
          </p:cNvSpPr>
          <p:nvPr>
            <p:ph type="sldNum" sz="quarter" idx="5"/>
          </p:nvPr>
        </p:nvSpPr>
        <p:spPr/>
        <p:txBody>
          <a:bodyPr/>
          <a:lstStyle/>
          <a:p>
            <a:fld id="{C694829B-022C-4714-8A78-53F1C5E3169A}" type="slidenum">
              <a:rPr lang="en-US" smtClean="0"/>
              <a:t>1</a:t>
            </a:fld>
            <a:endParaRPr lang="en-US"/>
          </a:p>
        </p:txBody>
      </p:sp>
    </p:spTree>
    <p:extLst>
      <p:ext uri="{BB962C8B-B14F-4D97-AF65-F5344CB8AC3E}">
        <p14:creationId xmlns:p14="http://schemas.microsoft.com/office/powerpoint/2010/main" val="182607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WITH DMAC SLIDE</a:t>
            </a:r>
          </a:p>
        </p:txBody>
      </p:sp>
      <p:sp>
        <p:nvSpPr>
          <p:cNvPr id="4" name="Slide Number Placeholder 3"/>
          <p:cNvSpPr>
            <a:spLocks noGrp="1"/>
          </p:cNvSpPr>
          <p:nvPr>
            <p:ph type="sldNum" sz="quarter" idx="10"/>
          </p:nvPr>
        </p:nvSpPr>
        <p:spPr/>
        <p:txBody>
          <a:bodyPr/>
          <a:lstStyle/>
          <a:p>
            <a:fld id="{C694829B-022C-4714-8A78-53F1C5E3169A}" type="slidenum">
              <a:rPr lang="en-US" smtClean="0"/>
              <a:t>3</a:t>
            </a:fld>
            <a:endParaRPr lang="en-US"/>
          </a:p>
        </p:txBody>
      </p:sp>
    </p:spTree>
    <p:extLst>
      <p:ext uri="{BB962C8B-B14F-4D97-AF65-F5344CB8AC3E}">
        <p14:creationId xmlns:p14="http://schemas.microsoft.com/office/powerpoint/2010/main" val="130534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highlight>
                  <a:srgbClr val="FFFF00"/>
                </a:highlight>
              </a:rPr>
              <a:t>Quant and </a:t>
            </a:r>
            <a:r>
              <a:rPr lang="en-US">
                <a:solidFill>
                  <a:srgbClr val="FF0000"/>
                </a:solidFill>
                <a:highlight>
                  <a:srgbClr val="FFFF00"/>
                </a:highlight>
              </a:rPr>
              <a:t>Qual overview</a:t>
            </a:r>
            <a:endParaRPr lang="en-US" dirty="0">
              <a:solidFill>
                <a:srgbClr val="FF0000"/>
              </a:solidFill>
              <a:highlight>
                <a:srgbClr val="FFFF00"/>
              </a:highlight>
            </a:endParaRPr>
          </a:p>
        </p:txBody>
      </p:sp>
      <p:sp>
        <p:nvSpPr>
          <p:cNvPr id="4" name="Slide Number Placeholder 3"/>
          <p:cNvSpPr>
            <a:spLocks noGrp="1"/>
          </p:cNvSpPr>
          <p:nvPr>
            <p:ph type="sldNum" sz="quarter" idx="5"/>
          </p:nvPr>
        </p:nvSpPr>
        <p:spPr/>
        <p:txBody>
          <a:bodyPr/>
          <a:lstStyle/>
          <a:p>
            <a:fld id="{C694829B-022C-4714-8A78-53F1C5E3169A}" type="slidenum">
              <a:rPr lang="en-US" smtClean="0"/>
              <a:t>4</a:t>
            </a:fld>
            <a:endParaRPr lang="en-US"/>
          </a:p>
        </p:txBody>
      </p:sp>
    </p:spTree>
    <p:extLst>
      <p:ext uri="{BB962C8B-B14F-4D97-AF65-F5344CB8AC3E}">
        <p14:creationId xmlns:p14="http://schemas.microsoft.com/office/powerpoint/2010/main" val="41591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olidFill>
                <a:srgbClr val="FF0000"/>
              </a:solidFill>
              <a:highlight>
                <a:srgbClr val="FFFF00"/>
              </a:highlight>
            </a:endParaRPr>
          </a:p>
        </p:txBody>
      </p:sp>
      <p:sp>
        <p:nvSpPr>
          <p:cNvPr id="4" name="Slide Number Placeholder 3"/>
          <p:cNvSpPr>
            <a:spLocks noGrp="1"/>
          </p:cNvSpPr>
          <p:nvPr>
            <p:ph type="sldNum" sz="quarter" idx="5"/>
          </p:nvPr>
        </p:nvSpPr>
        <p:spPr/>
        <p:txBody>
          <a:bodyPr/>
          <a:lstStyle/>
          <a:p>
            <a:fld id="{C694829B-022C-4714-8A78-53F1C5E3169A}" type="slidenum">
              <a:rPr lang="en-US" smtClean="0"/>
              <a:t>5</a:t>
            </a:fld>
            <a:endParaRPr lang="en-US"/>
          </a:p>
        </p:txBody>
      </p:sp>
    </p:spTree>
    <p:extLst>
      <p:ext uri="{BB962C8B-B14F-4D97-AF65-F5344CB8AC3E}">
        <p14:creationId xmlns:p14="http://schemas.microsoft.com/office/powerpoint/2010/main" val="202493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direct quotes from NA, I made this up for the example</a:t>
            </a:r>
          </a:p>
          <a:p>
            <a:r>
              <a:rPr lang="en-US" b="1" dirty="0"/>
              <a:t>REPLACE CHSR LOGOS WITH DMAC LOGO (THROUGHOUT)</a:t>
            </a:r>
          </a:p>
        </p:txBody>
      </p:sp>
      <p:sp>
        <p:nvSpPr>
          <p:cNvPr id="4" name="Slide Number Placeholder 3"/>
          <p:cNvSpPr>
            <a:spLocks noGrp="1"/>
          </p:cNvSpPr>
          <p:nvPr>
            <p:ph type="sldNum" sz="quarter" idx="5"/>
          </p:nvPr>
        </p:nvSpPr>
        <p:spPr/>
        <p:txBody>
          <a:bodyPr/>
          <a:lstStyle/>
          <a:p>
            <a:fld id="{C694829B-022C-4714-8A78-53F1C5E3169A}" type="slidenum">
              <a:rPr lang="en-US" smtClean="0"/>
              <a:t>20</a:t>
            </a:fld>
            <a:endParaRPr lang="en-US"/>
          </a:p>
        </p:txBody>
      </p:sp>
    </p:spTree>
    <p:extLst>
      <p:ext uri="{BB962C8B-B14F-4D97-AF65-F5344CB8AC3E}">
        <p14:creationId xmlns:p14="http://schemas.microsoft.com/office/powerpoint/2010/main" val="162874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9527-229C-4CE0-ADE4-F180950B3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5F2AE-D3DE-42D3-B19A-545B224F62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68877A-9524-4C52-A55A-7351927A1A3D}"/>
              </a:ext>
            </a:extLst>
          </p:cNvPr>
          <p:cNvSpPr>
            <a:spLocks noGrp="1"/>
          </p:cNvSpPr>
          <p:nvPr>
            <p:ph type="dt" sz="half" idx="10"/>
          </p:nvPr>
        </p:nvSpPr>
        <p:spPr/>
        <p:txBody>
          <a:bodyPr/>
          <a:lstStyle/>
          <a:p>
            <a:fld id="{4A77EF85-1514-4A30-A56E-C5B498092BB2}" type="datetime1">
              <a:rPr lang="en-US" smtClean="0"/>
              <a:t>7/2/2024</a:t>
            </a:fld>
            <a:endParaRPr lang="en-US"/>
          </a:p>
        </p:txBody>
      </p:sp>
      <p:sp>
        <p:nvSpPr>
          <p:cNvPr id="5" name="Footer Placeholder 4">
            <a:extLst>
              <a:ext uri="{FF2B5EF4-FFF2-40B4-BE49-F238E27FC236}">
                <a16:creationId xmlns:a16="http://schemas.microsoft.com/office/drawing/2014/main" id="{944CFF4A-9878-4D89-AA14-1DCFA6620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6F7FF-09C0-4C4B-A23E-45B826984BA4}"/>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6545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F0C1-4D65-4E45-8041-0D5425F06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56514-354C-4969-8952-E37C2F84D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A680F-5508-4C70-BCD0-9A3F4D03DF3B}"/>
              </a:ext>
            </a:extLst>
          </p:cNvPr>
          <p:cNvSpPr>
            <a:spLocks noGrp="1"/>
          </p:cNvSpPr>
          <p:nvPr>
            <p:ph type="dt" sz="half" idx="10"/>
          </p:nvPr>
        </p:nvSpPr>
        <p:spPr/>
        <p:txBody>
          <a:bodyPr/>
          <a:lstStyle/>
          <a:p>
            <a:fld id="{E0ACB2AF-6A5F-458F-A98D-FB9FAC307B14}" type="datetime1">
              <a:rPr lang="en-US" smtClean="0"/>
              <a:t>7/2/2024</a:t>
            </a:fld>
            <a:endParaRPr lang="en-US"/>
          </a:p>
        </p:txBody>
      </p:sp>
      <p:sp>
        <p:nvSpPr>
          <p:cNvPr id="5" name="Footer Placeholder 4">
            <a:extLst>
              <a:ext uri="{FF2B5EF4-FFF2-40B4-BE49-F238E27FC236}">
                <a16:creationId xmlns:a16="http://schemas.microsoft.com/office/drawing/2014/main" id="{63E2754A-CE24-496A-B15D-BC77FD0D9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09EDC-4AC5-4FE7-9E3E-F242AB4F5AC8}"/>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144187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BD140C-DE2E-49C8-9066-A9E955DE71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207B18-ABFA-4EA9-B8D1-FB7BE63A23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E634B-35DA-49C8-B4E5-01936EDBDFC2}"/>
              </a:ext>
            </a:extLst>
          </p:cNvPr>
          <p:cNvSpPr>
            <a:spLocks noGrp="1"/>
          </p:cNvSpPr>
          <p:nvPr>
            <p:ph type="dt" sz="half" idx="10"/>
          </p:nvPr>
        </p:nvSpPr>
        <p:spPr/>
        <p:txBody>
          <a:bodyPr/>
          <a:lstStyle/>
          <a:p>
            <a:fld id="{B11E1C73-CFD4-443F-9B84-9076AF4AEAB6}" type="datetime1">
              <a:rPr lang="en-US" smtClean="0"/>
              <a:t>7/2/2024</a:t>
            </a:fld>
            <a:endParaRPr lang="en-US"/>
          </a:p>
        </p:txBody>
      </p:sp>
      <p:sp>
        <p:nvSpPr>
          <p:cNvPr id="5" name="Footer Placeholder 4">
            <a:extLst>
              <a:ext uri="{FF2B5EF4-FFF2-40B4-BE49-F238E27FC236}">
                <a16:creationId xmlns:a16="http://schemas.microsoft.com/office/drawing/2014/main" id="{0C565651-3BEF-4691-9B51-64B7B50DE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39108-F921-4886-9978-8CE04CA3F46A}"/>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410410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761E-E5F1-450A-B01B-E67B7BA08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8B388-374B-4A80-91A6-94ECCF1C5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F77D7-557C-4876-82B5-E059F01ACC86}"/>
              </a:ext>
            </a:extLst>
          </p:cNvPr>
          <p:cNvSpPr>
            <a:spLocks noGrp="1"/>
          </p:cNvSpPr>
          <p:nvPr>
            <p:ph type="dt" sz="half" idx="10"/>
          </p:nvPr>
        </p:nvSpPr>
        <p:spPr/>
        <p:txBody>
          <a:bodyPr/>
          <a:lstStyle/>
          <a:p>
            <a:fld id="{D78562BC-663E-4953-A297-FD78082F616D}" type="datetime1">
              <a:rPr lang="en-US" smtClean="0"/>
              <a:t>7/2/2024</a:t>
            </a:fld>
            <a:endParaRPr lang="en-US"/>
          </a:p>
        </p:txBody>
      </p:sp>
      <p:sp>
        <p:nvSpPr>
          <p:cNvPr id="5" name="Footer Placeholder 4">
            <a:extLst>
              <a:ext uri="{FF2B5EF4-FFF2-40B4-BE49-F238E27FC236}">
                <a16:creationId xmlns:a16="http://schemas.microsoft.com/office/drawing/2014/main" id="{DC6A3BE0-5005-4CCD-A1B9-F8C28ED5F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6C73E-43A0-418A-A57A-4E9C462CF99F}"/>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307041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65E3-9DD0-480E-8F61-C41BDB0733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6104FD-7DE6-4ABC-AECE-0F458BAC5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89025-A895-4FC4-9117-F72A96A31806}"/>
              </a:ext>
            </a:extLst>
          </p:cNvPr>
          <p:cNvSpPr>
            <a:spLocks noGrp="1"/>
          </p:cNvSpPr>
          <p:nvPr>
            <p:ph type="dt" sz="half" idx="10"/>
          </p:nvPr>
        </p:nvSpPr>
        <p:spPr/>
        <p:txBody>
          <a:bodyPr/>
          <a:lstStyle/>
          <a:p>
            <a:fld id="{7E2C32AB-7660-422A-974A-03CDBDE8DAD4}" type="datetime1">
              <a:rPr lang="en-US" smtClean="0"/>
              <a:t>7/2/2024</a:t>
            </a:fld>
            <a:endParaRPr lang="en-US"/>
          </a:p>
        </p:txBody>
      </p:sp>
      <p:sp>
        <p:nvSpPr>
          <p:cNvPr id="5" name="Footer Placeholder 4">
            <a:extLst>
              <a:ext uri="{FF2B5EF4-FFF2-40B4-BE49-F238E27FC236}">
                <a16:creationId xmlns:a16="http://schemas.microsoft.com/office/drawing/2014/main" id="{515B2BD1-8735-4D3E-A73F-FC3B6E67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EB0A0-463E-4869-8C17-A8A6ABEA4DA9}"/>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361593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B5A1-AA6D-461B-BCDC-98287F714C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5129D-E98A-4068-AFBF-E8404F1D2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10E423-C715-46D5-B247-4302C6283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6D065D-2E92-44F0-8829-AA8E080C0A37}"/>
              </a:ext>
            </a:extLst>
          </p:cNvPr>
          <p:cNvSpPr>
            <a:spLocks noGrp="1"/>
          </p:cNvSpPr>
          <p:nvPr>
            <p:ph type="dt" sz="half" idx="10"/>
          </p:nvPr>
        </p:nvSpPr>
        <p:spPr/>
        <p:txBody>
          <a:bodyPr/>
          <a:lstStyle/>
          <a:p>
            <a:fld id="{2DEBB0EF-2BD9-4F08-AE82-31528327C341}" type="datetime1">
              <a:rPr lang="en-US" smtClean="0"/>
              <a:t>7/2/2024</a:t>
            </a:fld>
            <a:endParaRPr lang="en-US"/>
          </a:p>
        </p:txBody>
      </p:sp>
      <p:sp>
        <p:nvSpPr>
          <p:cNvPr id="6" name="Footer Placeholder 5">
            <a:extLst>
              <a:ext uri="{FF2B5EF4-FFF2-40B4-BE49-F238E27FC236}">
                <a16:creationId xmlns:a16="http://schemas.microsoft.com/office/drawing/2014/main" id="{5DE50854-4278-4726-A5D2-95A325E29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9C52D-6FEB-4142-8197-460A20FB1EBE}"/>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191824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80E6-C19C-4425-98AD-23FD29F870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31006-E56B-4E86-875D-6BEF47978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B766EE-A9BA-410E-8417-DD5A753CA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1C19ED-6109-40F7-AD54-955737FC43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EE5E45-1FE5-4E7A-8349-B0FAF2C2B2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4278C-F493-49C5-A29E-ECA090AE8AEA}"/>
              </a:ext>
            </a:extLst>
          </p:cNvPr>
          <p:cNvSpPr>
            <a:spLocks noGrp="1"/>
          </p:cNvSpPr>
          <p:nvPr>
            <p:ph type="dt" sz="half" idx="10"/>
          </p:nvPr>
        </p:nvSpPr>
        <p:spPr/>
        <p:txBody>
          <a:bodyPr/>
          <a:lstStyle/>
          <a:p>
            <a:fld id="{15CDF37C-2222-4F6A-A600-5B30B8AE0083}" type="datetime1">
              <a:rPr lang="en-US" smtClean="0"/>
              <a:t>7/2/2024</a:t>
            </a:fld>
            <a:endParaRPr lang="en-US"/>
          </a:p>
        </p:txBody>
      </p:sp>
      <p:sp>
        <p:nvSpPr>
          <p:cNvPr id="8" name="Footer Placeholder 7">
            <a:extLst>
              <a:ext uri="{FF2B5EF4-FFF2-40B4-BE49-F238E27FC236}">
                <a16:creationId xmlns:a16="http://schemas.microsoft.com/office/drawing/2014/main" id="{7C29F71D-EFB8-4CE9-BBB7-DDAFE92942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787CB-F76C-4287-9912-67927D43EF2C}"/>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295174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D1E0-3D1F-4B2C-9D12-86C35D6F1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58CE42-D824-4D68-9E0B-2509B107D60F}"/>
              </a:ext>
            </a:extLst>
          </p:cNvPr>
          <p:cNvSpPr>
            <a:spLocks noGrp="1"/>
          </p:cNvSpPr>
          <p:nvPr>
            <p:ph type="dt" sz="half" idx="10"/>
          </p:nvPr>
        </p:nvSpPr>
        <p:spPr/>
        <p:txBody>
          <a:bodyPr/>
          <a:lstStyle/>
          <a:p>
            <a:fld id="{3B8ADF4A-D741-487D-B8AF-0AA1DB5A2FCE}" type="datetime1">
              <a:rPr lang="en-US" smtClean="0"/>
              <a:t>7/2/2024</a:t>
            </a:fld>
            <a:endParaRPr lang="en-US"/>
          </a:p>
        </p:txBody>
      </p:sp>
      <p:sp>
        <p:nvSpPr>
          <p:cNvPr id="4" name="Footer Placeholder 3">
            <a:extLst>
              <a:ext uri="{FF2B5EF4-FFF2-40B4-BE49-F238E27FC236}">
                <a16:creationId xmlns:a16="http://schemas.microsoft.com/office/drawing/2014/main" id="{3C75057A-F884-4263-8C42-6A65AE7345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9C33FA-45F8-4DBF-962B-E43FBE29720E}"/>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361498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C16E8-B558-4323-B487-27BB8B92A58D}"/>
              </a:ext>
            </a:extLst>
          </p:cNvPr>
          <p:cNvSpPr>
            <a:spLocks noGrp="1"/>
          </p:cNvSpPr>
          <p:nvPr>
            <p:ph type="dt" sz="half" idx="10"/>
          </p:nvPr>
        </p:nvSpPr>
        <p:spPr/>
        <p:txBody>
          <a:bodyPr/>
          <a:lstStyle/>
          <a:p>
            <a:fld id="{CA50B001-8E8E-4747-9789-2F17693B6A0E}" type="datetime1">
              <a:rPr lang="en-US" smtClean="0"/>
              <a:t>7/2/2024</a:t>
            </a:fld>
            <a:endParaRPr lang="en-US"/>
          </a:p>
        </p:txBody>
      </p:sp>
      <p:sp>
        <p:nvSpPr>
          <p:cNvPr id="3" name="Footer Placeholder 2">
            <a:extLst>
              <a:ext uri="{FF2B5EF4-FFF2-40B4-BE49-F238E27FC236}">
                <a16:creationId xmlns:a16="http://schemas.microsoft.com/office/drawing/2014/main" id="{E5A43E4E-D042-4A0A-9A54-1FD0B4541D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157F7C-FE35-4E9F-B936-E77AF6948407}"/>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349456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4AAA-FD4D-43C2-9BA0-73CA1C5B6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44B964-D7B7-4AB2-B178-BD093E8209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A419A-7E25-4478-99A3-075C2F41F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6FBDE-7E88-43AD-AA82-E9EE27A00902}"/>
              </a:ext>
            </a:extLst>
          </p:cNvPr>
          <p:cNvSpPr>
            <a:spLocks noGrp="1"/>
          </p:cNvSpPr>
          <p:nvPr>
            <p:ph type="dt" sz="half" idx="10"/>
          </p:nvPr>
        </p:nvSpPr>
        <p:spPr/>
        <p:txBody>
          <a:bodyPr/>
          <a:lstStyle/>
          <a:p>
            <a:fld id="{3520D8A6-8D05-44E1-A18E-CFBA5BEE88BD}" type="datetime1">
              <a:rPr lang="en-US" smtClean="0"/>
              <a:t>7/2/2024</a:t>
            </a:fld>
            <a:endParaRPr lang="en-US"/>
          </a:p>
        </p:txBody>
      </p:sp>
      <p:sp>
        <p:nvSpPr>
          <p:cNvPr id="6" name="Footer Placeholder 5">
            <a:extLst>
              <a:ext uri="{FF2B5EF4-FFF2-40B4-BE49-F238E27FC236}">
                <a16:creationId xmlns:a16="http://schemas.microsoft.com/office/drawing/2014/main" id="{3C8D5A02-546E-4C14-A7DD-7EEA1121F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AD9DB-D6EA-4A14-9CF1-6EBD5D710758}"/>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184842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DE08-9454-4958-977F-1E2C399CD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ECC80D-BD3B-412C-B687-AA788B1D3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AD9634-DB7F-4EAC-862B-7C3570C82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2AC62-B8EF-4358-9D67-D7AF19F5205D}"/>
              </a:ext>
            </a:extLst>
          </p:cNvPr>
          <p:cNvSpPr>
            <a:spLocks noGrp="1"/>
          </p:cNvSpPr>
          <p:nvPr>
            <p:ph type="dt" sz="half" idx="10"/>
          </p:nvPr>
        </p:nvSpPr>
        <p:spPr/>
        <p:txBody>
          <a:bodyPr/>
          <a:lstStyle/>
          <a:p>
            <a:fld id="{10F07A31-5E07-4D9F-BB62-CEE3C1C597B9}" type="datetime1">
              <a:rPr lang="en-US" smtClean="0"/>
              <a:t>7/2/2024</a:t>
            </a:fld>
            <a:endParaRPr lang="en-US"/>
          </a:p>
        </p:txBody>
      </p:sp>
      <p:sp>
        <p:nvSpPr>
          <p:cNvPr id="6" name="Footer Placeholder 5">
            <a:extLst>
              <a:ext uri="{FF2B5EF4-FFF2-40B4-BE49-F238E27FC236}">
                <a16:creationId xmlns:a16="http://schemas.microsoft.com/office/drawing/2014/main" id="{04CECB73-0BC1-44AE-973A-85CE2CB5E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B5231-34CD-4A23-8DF3-B126D97F7CB8}"/>
              </a:ext>
            </a:extLst>
          </p:cNvPr>
          <p:cNvSpPr>
            <a:spLocks noGrp="1"/>
          </p:cNvSpPr>
          <p:nvPr>
            <p:ph type="sldNum" sz="quarter" idx="12"/>
          </p:nvPr>
        </p:nvSpPr>
        <p:spPr/>
        <p:txBody>
          <a:bodyPr/>
          <a:lstStyle/>
          <a:p>
            <a:fld id="{B5AD01D2-65E3-4E0A-BFCC-3B76F916C824}" type="slidenum">
              <a:rPr lang="en-US" smtClean="0"/>
              <a:t>‹#›</a:t>
            </a:fld>
            <a:endParaRPr lang="en-US"/>
          </a:p>
        </p:txBody>
      </p:sp>
    </p:spTree>
    <p:extLst>
      <p:ext uri="{BB962C8B-B14F-4D97-AF65-F5344CB8AC3E}">
        <p14:creationId xmlns:p14="http://schemas.microsoft.com/office/powerpoint/2010/main" val="215084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C1801A-5360-4613-84A4-EE3555ACB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E0426-0426-48BB-BA69-FE9FE31B2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3866B-4D54-4461-9059-69E631B2F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EEFD2-A1FD-4049-9F4A-6A3FF97FB65B}" type="datetime1">
              <a:rPr lang="en-US" smtClean="0"/>
              <a:t>7/2/2024</a:t>
            </a:fld>
            <a:endParaRPr lang="en-US"/>
          </a:p>
        </p:txBody>
      </p:sp>
      <p:sp>
        <p:nvSpPr>
          <p:cNvPr id="5" name="Footer Placeholder 4">
            <a:extLst>
              <a:ext uri="{FF2B5EF4-FFF2-40B4-BE49-F238E27FC236}">
                <a16:creationId xmlns:a16="http://schemas.microsoft.com/office/drawing/2014/main" id="{9F51B51C-A625-4767-B19A-95E8FCC75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EDE934-B83E-4B91-950C-C4DDA9786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D01D2-65E3-4E0A-BFCC-3B76F916C824}" type="slidenum">
              <a:rPr lang="en-US" smtClean="0"/>
              <a:t>‹#›</a:t>
            </a:fld>
            <a:endParaRPr lang="en-US"/>
          </a:p>
        </p:txBody>
      </p:sp>
    </p:spTree>
    <p:extLst>
      <p:ext uri="{BB962C8B-B14F-4D97-AF65-F5344CB8AC3E}">
        <p14:creationId xmlns:p14="http://schemas.microsoft.com/office/powerpoint/2010/main" val="421751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Eberical@albany.ed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hyperlink" Target="https://www.healthyfamiliesnewyork.org/Staff/Competencie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5AC0-3A1C-4605-AC24-9F3B737C720C}"/>
              </a:ext>
            </a:extLst>
          </p:cNvPr>
          <p:cNvSpPr>
            <a:spLocks noGrp="1"/>
          </p:cNvSpPr>
          <p:nvPr>
            <p:ph type="ctrTitle"/>
          </p:nvPr>
        </p:nvSpPr>
        <p:spPr>
          <a:xfrm>
            <a:off x="1394552" y="2172785"/>
            <a:ext cx="9144000" cy="3516872"/>
          </a:xfrm>
        </p:spPr>
        <p:txBody>
          <a:bodyPr>
            <a:normAutofit/>
          </a:bodyPr>
          <a:lstStyle/>
          <a:p>
            <a:r>
              <a:rPr lang="en-US" dirty="0"/>
              <a:t>Supervisor Competencies</a:t>
            </a:r>
            <a:br>
              <a:rPr lang="en-US" dirty="0"/>
            </a:br>
            <a:endParaRPr lang="en-US" dirty="0"/>
          </a:p>
        </p:txBody>
      </p:sp>
      <p:cxnSp>
        <p:nvCxnSpPr>
          <p:cNvPr id="4" name="Straight Connector 3"/>
          <p:cNvCxnSpPr/>
          <p:nvPr/>
        </p:nvCxnSpPr>
        <p:spPr>
          <a:xfrm flipV="1">
            <a:off x="357593" y="6102275"/>
            <a:ext cx="11476815" cy="0"/>
          </a:xfrm>
          <a:prstGeom prst="line">
            <a:avLst/>
          </a:prstGeom>
          <a:ln w="254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3" name="Slide Number Placeholder 2">
            <a:extLst>
              <a:ext uri="{FF2B5EF4-FFF2-40B4-BE49-F238E27FC236}">
                <a16:creationId xmlns:a16="http://schemas.microsoft.com/office/drawing/2014/main" id="{C2E11C84-2C29-4DFB-A7BC-A2624097540A}"/>
              </a:ext>
            </a:extLst>
          </p:cNvPr>
          <p:cNvSpPr>
            <a:spLocks noGrp="1"/>
          </p:cNvSpPr>
          <p:nvPr>
            <p:ph type="sldNum" sz="quarter" idx="12"/>
          </p:nvPr>
        </p:nvSpPr>
        <p:spPr/>
        <p:txBody>
          <a:bodyPr/>
          <a:lstStyle/>
          <a:p>
            <a:fld id="{B5AD01D2-65E3-4E0A-BFCC-3B76F916C824}" type="slidenum">
              <a:rPr lang="en-US" smtClean="0"/>
              <a:t>1</a:t>
            </a:fld>
            <a:endParaRPr lang="en-US"/>
          </a:p>
        </p:txBody>
      </p:sp>
      <p:pic>
        <p:nvPicPr>
          <p:cNvPr id="7" name="Picture 6">
            <a:extLst>
              <a:ext uri="{FF2B5EF4-FFF2-40B4-BE49-F238E27FC236}">
                <a16:creationId xmlns:a16="http://schemas.microsoft.com/office/drawing/2014/main" id="{6130B839-44AE-4400-8E01-27EDDD708AF9}"/>
              </a:ext>
            </a:extLst>
          </p:cNvPr>
          <p:cNvPicPr>
            <a:picLocks noChangeAspect="1"/>
          </p:cNvPicPr>
          <p:nvPr/>
        </p:nvPicPr>
        <p:blipFill>
          <a:blip r:embed="rId3"/>
          <a:stretch>
            <a:fillRect/>
          </a:stretch>
        </p:blipFill>
        <p:spPr>
          <a:xfrm>
            <a:off x="3322504" y="216480"/>
            <a:ext cx="5288096" cy="2533880"/>
          </a:xfrm>
          <a:prstGeom prst="rect">
            <a:avLst/>
          </a:prstGeom>
        </p:spPr>
      </p:pic>
      <p:pic>
        <p:nvPicPr>
          <p:cNvPr id="8" name="Picture 7">
            <a:extLst>
              <a:ext uri="{FF2B5EF4-FFF2-40B4-BE49-F238E27FC236}">
                <a16:creationId xmlns:a16="http://schemas.microsoft.com/office/drawing/2014/main" id="{6A4433C8-5707-4EA5-9CD2-5180204571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780" y="5269032"/>
            <a:ext cx="7202439" cy="841250"/>
          </a:xfrm>
          <a:prstGeom prst="rect">
            <a:avLst/>
          </a:prstGeom>
        </p:spPr>
      </p:pic>
    </p:spTree>
    <p:extLst>
      <p:ext uri="{BB962C8B-B14F-4D97-AF65-F5344CB8AC3E}">
        <p14:creationId xmlns:p14="http://schemas.microsoft.com/office/powerpoint/2010/main" val="220136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1573-F39D-41D5-8780-36FE3795438B}"/>
              </a:ext>
            </a:extLst>
          </p:cNvPr>
          <p:cNvSpPr>
            <a:spLocks noGrp="1"/>
          </p:cNvSpPr>
          <p:nvPr>
            <p:ph type="title"/>
          </p:nvPr>
        </p:nvSpPr>
        <p:spPr/>
        <p:txBody>
          <a:bodyPr/>
          <a:lstStyle/>
          <a:p>
            <a:pPr algn="ctr"/>
            <a:r>
              <a:rPr lang="en-US" dirty="0"/>
              <a:t>Competency-Based Job Description</a:t>
            </a:r>
          </a:p>
        </p:txBody>
      </p:sp>
      <p:sp>
        <p:nvSpPr>
          <p:cNvPr id="3" name="Content Placeholder 2">
            <a:extLst>
              <a:ext uri="{FF2B5EF4-FFF2-40B4-BE49-F238E27FC236}">
                <a16:creationId xmlns:a16="http://schemas.microsoft.com/office/drawing/2014/main" id="{ACB933F5-FB0A-4C4E-8DDD-AE3FC5B2967F}"/>
              </a:ext>
            </a:extLst>
          </p:cNvPr>
          <p:cNvSpPr>
            <a:spLocks noGrp="1"/>
          </p:cNvSpPr>
          <p:nvPr>
            <p:ph idx="1"/>
          </p:nvPr>
        </p:nvSpPr>
        <p:spPr>
          <a:xfrm>
            <a:off x="838200" y="1401288"/>
            <a:ext cx="10515600" cy="4775675"/>
          </a:xfrm>
        </p:spPr>
        <p:txBody>
          <a:bodyPr>
            <a:normAutofit/>
          </a:bodyPr>
          <a:lstStyle/>
          <a:p>
            <a:pPr marL="0" indent="0">
              <a:buNone/>
            </a:pPr>
            <a:r>
              <a:rPr lang="en-US" dirty="0"/>
              <a:t>The candidate should have experience with establishing a comfortable, trusting relationship with supervisees, creating an appropriate plan for supervision, utilizing the parallel process, and addressing family strengths, needs, and safety concerns during supervision. He/she should also have knowledge of infant and child development, including prenatal health, infant mental health, and parent and child interactions. He/she should have experience with family-centered and strengths-based service provision. He/she should understand the process and procedures around reporting suspected cases of child neglect and maltreatment in order to support the supervisee in generating such reports. The individual should be able to express cultural humility in their interactions with colleagues, supervisors, and families.</a:t>
            </a:r>
          </a:p>
        </p:txBody>
      </p:sp>
      <p:sp>
        <p:nvSpPr>
          <p:cNvPr id="5" name="Slide Number Placeholder 4">
            <a:extLst>
              <a:ext uri="{FF2B5EF4-FFF2-40B4-BE49-F238E27FC236}">
                <a16:creationId xmlns:a16="http://schemas.microsoft.com/office/drawing/2014/main" id="{60E9FC25-DC88-4623-B0B5-695611BA150E}"/>
              </a:ext>
            </a:extLst>
          </p:cNvPr>
          <p:cNvSpPr>
            <a:spLocks noGrp="1"/>
          </p:cNvSpPr>
          <p:nvPr>
            <p:ph type="sldNum" sz="quarter" idx="12"/>
          </p:nvPr>
        </p:nvSpPr>
        <p:spPr/>
        <p:txBody>
          <a:bodyPr/>
          <a:lstStyle/>
          <a:p>
            <a:fld id="{B5AD01D2-65E3-4E0A-BFCC-3B76F916C824}" type="slidenum">
              <a:rPr lang="en-US" smtClean="0"/>
              <a:t>10</a:t>
            </a:fld>
            <a:endParaRPr lang="en-US"/>
          </a:p>
        </p:txBody>
      </p:sp>
    </p:spTree>
    <p:extLst>
      <p:ext uri="{BB962C8B-B14F-4D97-AF65-F5344CB8AC3E}">
        <p14:creationId xmlns:p14="http://schemas.microsoft.com/office/powerpoint/2010/main" val="88832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63E2-FF58-440D-805D-8AF799457096}"/>
              </a:ext>
            </a:extLst>
          </p:cNvPr>
          <p:cNvSpPr>
            <a:spLocks noGrp="1"/>
          </p:cNvSpPr>
          <p:nvPr>
            <p:ph type="title"/>
          </p:nvPr>
        </p:nvSpPr>
        <p:spPr/>
        <p:txBody>
          <a:bodyPr/>
          <a:lstStyle/>
          <a:p>
            <a:pPr algn="ctr"/>
            <a:r>
              <a:rPr lang="en-US" dirty="0"/>
              <a:t>Developing Competency-Based Interview Questions</a:t>
            </a:r>
          </a:p>
        </p:txBody>
      </p:sp>
      <p:sp>
        <p:nvSpPr>
          <p:cNvPr id="5" name="Slide Number Placeholder 4">
            <a:extLst>
              <a:ext uri="{FF2B5EF4-FFF2-40B4-BE49-F238E27FC236}">
                <a16:creationId xmlns:a16="http://schemas.microsoft.com/office/drawing/2014/main" id="{0A468E3D-E7FC-42F2-A291-6D9E80375E91}"/>
              </a:ext>
            </a:extLst>
          </p:cNvPr>
          <p:cNvSpPr>
            <a:spLocks noGrp="1"/>
          </p:cNvSpPr>
          <p:nvPr>
            <p:ph type="sldNum" sz="quarter" idx="12"/>
          </p:nvPr>
        </p:nvSpPr>
        <p:spPr/>
        <p:txBody>
          <a:bodyPr/>
          <a:lstStyle/>
          <a:p>
            <a:fld id="{B5AD01D2-65E3-4E0A-BFCC-3B76F916C824}" type="slidenum">
              <a:rPr lang="en-US" smtClean="0"/>
              <a:t>11</a:t>
            </a:fld>
            <a:endParaRPr lang="en-US"/>
          </a:p>
        </p:txBody>
      </p:sp>
      <p:pic>
        <p:nvPicPr>
          <p:cNvPr id="1028" name="Picture 4" descr="Answers for the 4 WORST interview questions ever!">
            <a:extLst>
              <a:ext uri="{FF2B5EF4-FFF2-40B4-BE49-F238E27FC236}">
                <a16:creationId xmlns:a16="http://schemas.microsoft.com/office/drawing/2014/main" id="{DD4F1304-8B98-4D45-9B35-9FE853DD0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073" y="1905600"/>
            <a:ext cx="6186823" cy="3541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5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4996-85C0-48F0-9C3B-4B8971C53EAA}"/>
              </a:ext>
            </a:extLst>
          </p:cNvPr>
          <p:cNvSpPr>
            <a:spLocks noGrp="1"/>
          </p:cNvSpPr>
          <p:nvPr>
            <p:ph type="title"/>
          </p:nvPr>
        </p:nvSpPr>
        <p:spPr/>
        <p:txBody>
          <a:bodyPr>
            <a:normAutofit fontScale="90000"/>
          </a:bodyPr>
          <a:lstStyle/>
          <a:p>
            <a:pPr algn="ctr"/>
            <a:r>
              <a:rPr lang="en-US" dirty="0"/>
              <a:t>What do you want to know about the person that you don’t know already?</a:t>
            </a:r>
            <a:br>
              <a:rPr lang="en-US" dirty="0"/>
            </a:br>
            <a:r>
              <a:rPr lang="en-US" sz="2000" dirty="0"/>
              <a:t>(e.g., don’t waste time asking them questions you already know the answer to from their written materials)</a:t>
            </a:r>
          </a:p>
        </p:txBody>
      </p:sp>
      <p:sp>
        <p:nvSpPr>
          <p:cNvPr id="4" name="Content Placeholder 3">
            <a:extLst>
              <a:ext uri="{FF2B5EF4-FFF2-40B4-BE49-F238E27FC236}">
                <a16:creationId xmlns:a16="http://schemas.microsoft.com/office/drawing/2014/main" id="{0E0D7EF3-58B1-4298-BDC9-446F90B2968E}"/>
              </a:ext>
            </a:extLst>
          </p:cNvPr>
          <p:cNvSpPr>
            <a:spLocks noGrp="1"/>
          </p:cNvSpPr>
          <p:nvPr>
            <p:ph idx="1"/>
          </p:nvPr>
        </p:nvSpPr>
        <p:spPr/>
        <p:txBody>
          <a:bodyPr>
            <a:normAutofit/>
          </a:bodyPr>
          <a:lstStyle/>
          <a:p>
            <a:r>
              <a:rPr lang="en-US" dirty="0"/>
              <a:t>What is their approach to Supervision?</a:t>
            </a:r>
          </a:p>
          <a:p>
            <a:r>
              <a:rPr lang="en-US" dirty="0"/>
              <a:t>How do they handle or problem-solve tough situations?</a:t>
            </a:r>
          </a:p>
          <a:p>
            <a:r>
              <a:rPr lang="en-US" dirty="0"/>
              <a:t>How do they work as part of a team?</a:t>
            </a:r>
          </a:p>
          <a:p>
            <a:r>
              <a:rPr lang="en-US" dirty="0"/>
              <a:t>How do they take care of themselves?</a:t>
            </a:r>
          </a:p>
          <a:p>
            <a:r>
              <a:rPr lang="en-US" dirty="0"/>
              <a:t>How do they approach interactions with cultural humility?</a:t>
            </a:r>
          </a:p>
          <a:p>
            <a:r>
              <a:rPr lang="en-US" dirty="0"/>
              <a:t>Are they familiar with the reflective supervision and/or the parallel process?</a:t>
            </a:r>
          </a:p>
        </p:txBody>
      </p:sp>
      <p:sp>
        <p:nvSpPr>
          <p:cNvPr id="3" name="Slide Number Placeholder 2">
            <a:extLst>
              <a:ext uri="{FF2B5EF4-FFF2-40B4-BE49-F238E27FC236}">
                <a16:creationId xmlns:a16="http://schemas.microsoft.com/office/drawing/2014/main" id="{3A5C5A0D-C3A0-4418-8C2E-01D6D1E0B829}"/>
              </a:ext>
            </a:extLst>
          </p:cNvPr>
          <p:cNvSpPr>
            <a:spLocks noGrp="1"/>
          </p:cNvSpPr>
          <p:nvPr>
            <p:ph type="sldNum" sz="quarter" idx="12"/>
          </p:nvPr>
        </p:nvSpPr>
        <p:spPr/>
        <p:txBody>
          <a:bodyPr/>
          <a:lstStyle/>
          <a:p>
            <a:fld id="{B5AD01D2-65E3-4E0A-BFCC-3B76F916C824}" type="slidenum">
              <a:rPr lang="en-US" smtClean="0"/>
              <a:t>12</a:t>
            </a:fld>
            <a:endParaRPr lang="en-US"/>
          </a:p>
        </p:txBody>
      </p:sp>
    </p:spTree>
    <p:extLst>
      <p:ext uri="{BB962C8B-B14F-4D97-AF65-F5344CB8AC3E}">
        <p14:creationId xmlns:p14="http://schemas.microsoft.com/office/powerpoint/2010/main" val="104834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0F47CA-B612-42CB-B099-4A332C97118E}"/>
              </a:ext>
            </a:extLst>
          </p:cNvPr>
          <p:cNvSpPr>
            <a:spLocks noGrp="1"/>
          </p:cNvSpPr>
          <p:nvPr>
            <p:ph type="title"/>
          </p:nvPr>
        </p:nvSpPr>
        <p:spPr>
          <a:xfrm>
            <a:off x="206302" y="320675"/>
            <a:ext cx="10515600" cy="1325563"/>
          </a:xfrm>
        </p:spPr>
        <p:txBody>
          <a:bodyPr/>
          <a:lstStyle/>
          <a:p>
            <a:r>
              <a:rPr lang="en-US" dirty="0"/>
              <a:t>Competency-</a:t>
            </a:r>
            <a:br>
              <a:rPr lang="en-US" dirty="0"/>
            </a:br>
            <a:r>
              <a:rPr lang="en-US" dirty="0"/>
              <a:t>Based Questions</a:t>
            </a:r>
          </a:p>
        </p:txBody>
      </p:sp>
      <p:sp>
        <p:nvSpPr>
          <p:cNvPr id="3" name="Content Placeholder 2">
            <a:extLst>
              <a:ext uri="{FF2B5EF4-FFF2-40B4-BE49-F238E27FC236}">
                <a16:creationId xmlns:a16="http://schemas.microsoft.com/office/drawing/2014/main" id="{E5962EC7-76FB-46B9-8065-9C2982D1499F}"/>
              </a:ext>
            </a:extLst>
          </p:cNvPr>
          <p:cNvSpPr>
            <a:spLocks noGrp="1"/>
          </p:cNvSpPr>
          <p:nvPr>
            <p:ph sz="half" idx="1"/>
          </p:nvPr>
        </p:nvSpPr>
        <p:spPr>
          <a:xfrm>
            <a:off x="130102" y="1825625"/>
            <a:ext cx="5181600" cy="4814326"/>
          </a:xfrm>
        </p:spPr>
        <p:txBody>
          <a:bodyPr>
            <a:normAutofit/>
          </a:bodyPr>
          <a:lstStyle/>
          <a:p>
            <a:pPr marL="0" indent="0">
              <a:buNone/>
            </a:pPr>
            <a:r>
              <a:rPr lang="en-US" dirty="0"/>
              <a:t>You have a weekly Supervision session scheduled with a Family Support Specialist at the end of the week. How do you go about preparing for the meeting?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(Planning for Supervision)</a:t>
            </a:r>
          </a:p>
        </p:txBody>
      </p:sp>
      <p:sp>
        <p:nvSpPr>
          <p:cNvPr id="18" name="Content Placeholder 17">
            <a:extLst>
              <a:ext uri="{FF2B5EF4-FFF2-40B4-BE49-F238E27FC236}">
                <a16:creationId xmlns:a16="http://schemas.microsoft.com/office/drawing/2014/main" id="{A925734D-9808-4EFF-BF56-6260806B7B05}"/>
              </a:ext>
            </a:extLst>
          </p:cNvPr>
          <p:cNvSpPr>
            <a:spLocks noGrp="1"/>
          </p:cNvSpPr>
          <p:nvPr>
            <p:ph sz="half" idx="2"/>
          </p:nvPr>
        </p:nvSpPr>
        <p:spPr/>
        <p:txBody>
          <a:bodyPr>
            <a:normAutofit/>
          </a:bodyPr>
          <a:lstStyle/>
          <a:p>
            <a:endParaRPr lang="en-US"/>
          </a:p>
        </p:txBody>
      </p:sp>
      <p:sp>
        <p:nvSpPr>
          <p:cNvPr id="4" name="Slide Number Placeholder 3">
            <a:extLst>
              <a:ext uri="{FF2B5EF4-FFF2-40B4-BE49-F238E27FC236}">
                <a16:creationId xmlns:a16="http://schemas.microsoft.com/office/drawing/2014/main" id="{BB602DB3-7CAB-4918-B161-91C3456E959A}"/>
              </a:ext>
            </a:extLst>
          </p:cNvPr>
          <p:cNvSpPr>
            <a:spLocks noGrp="1"/>
          </p:cNvSpPr>
          <p:nvPr>
            <p:ph type="sldNum" sz="quarter" idx="12"/>
          </p:nvPr>
        </p:nvSpPr>
        <p:spPr/>
        <p:txBody>
          <a:bodyPr/>
          <a:lstStyle/>
          <a:p>
            <a:fld id="{B5AD01D2-65E3-4E0A-BFCC-3B76F916C824}" type="slidenum">
              <a:rPr lang="en-US" smtClean="0"/>
              <a:t>13</a:t>
            </a:fld>
            <a:endParaRPr lang="en-US"/>
          </a:p>
        </p:txBody>
      </p:sp>
      <p:pic>
        <p:nvPicPr>
          <p:cNvPr id="9" name="Picture 8" descr="Magnifying glass on clear background">
            <a:extLst>
              <a:ext uri="{FF2B5EF4-FFF2-40B4-BE49-F238E27FC236}">
                <a16:creationId xmlns:a16="http://schemas.microsoft.com/office/drawing/2014/main" id="{2966A1F4-A203-4694-981B-BD5E6298067F}"/>
              </a:ext>
            </a:extLst>
          </p:cNvPr>
          <p:cNvPicPr>
            <a:picLocks noChangeAspect="1"/>
          </p:cNvPicPr>
          <p:nvPr/>
        </p:nvPicPr>
        <p:blipFill rotWithShape="1">
          <a:blip r:embed="rId2"/>
          <a:srcRect l="29663" r="338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1" name="Picture 10" descr="Magnifying glass on clear background">
            <a:extLst>
              <a:ext uri="{FF2B5EF4-FFF2-40B4-BE49-F238E27FC236}">
                <a16:creationId xmlns:a16="http://schemas.microsoft.com/office/drawing/2014/main" id="{EAA81BE4-9635-4C0E-8ACF-4C4EB665A885}"/>
              </a:ext>
            </a:extLst>
          </p:cNvPr>
          <p:cNvPicPr>
            <a:picLocks noChangeAspect="1"/>
          </p:cNvPicPr>
          <p:nvPr/>
        </p:nvPicPr>
        <p:blipFill rotWithShape="1">
          <a:blip r:embed="rId2"/>
          <a:srcRect l="29663" r="3383" b="-1"/>
          <a:stretch/>
        </p:blipFill>
        <p:spPr>
          <a:xfrm>
            <a:off x="5464102" y="1524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1421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0F47CA-B612-42CB-B099-4A332C97118E}"/>
              </a:ext>
            </a:extLst>
          </p:cNvPr>
          <p:cNvSpPr>
            <a:spLocks noGrp="1"/>
          </p:cNvSpPr>
          <p:nvPr>
            <p:ph type="title"/>
          </p:nvPr>
        </p:nvSpPr>
        <p:spPr>
          <a:xfrm>
            <a:off x="206302" y="320675"/>
            <a:ext cx="10515600" cy="1325563"/>
          </a:xfrm>
        </p:spPr>
        <p:txBody>
          <a:bodyPr/>
          <a:lstStyle/>
          <a:p>
            <a:r>
              <a:rPr lang="en-US" dirty="0"/>
              <a:t>Competency-</a:t>
            </a:r>
            <a:br>
              <a:rPr lang="en-US" dirty="0"/>
            </a:br>
            <a:r>
              <a:rPr lang="en-US" dirty="0"/>
              <a:t>Based Questions</a:t>
            </a:r>
          </a:p>
        </p:txBody>
      </p:sp>
      <p:sp>
        <p:nvSpPr>
          <p:cNvPr id="3" name="Content Placeholder 2">
            <a:extLst>
              <a:ext uri="{FF2B5EF4-FFF2-40B4-BE49-F238E27FC236}">
                <a16:creationId xmlns:a16="http://schemas.microsoft.com/office/drawing/2014/main" id="{E5962EC7-76FB-46B9-8065-9C2982D1499F}"/>
              </a:ext>
            </a:extLst>
          </p:cNvPr>
          <p:cNvSpPr>
            <a:spLocks noGrp="1"/>
          </p:cNvSpPr>
          <p:nvPr>
            <p:ph sz="half" idx="1"/>
          </p:nvPr>
        </p:nvSpPr>
        <p:spPr>
          <a:xfrm>
            <a:off x="130102" y="1825625"/>
            <a:ext cx="5181600" cy="4814326"/>
          </a:xfrm>
        </p:spPr>
        <p:txBody>
          <a:bodyPr>
            <a:normAutofit fontScale="92500" lnSpcReduction="10000"/>
          </a:bodyPr>
          <a:lstStyle/>
          <a:p>
            <a:pPr marL="0" indent="0">
              <a:buNone/>
            </a:pPr>
            <a:r>
              <a:rPr lang="en-US" dirty="0"/>
              <a:t>During Supervision, the Family Support </a:t>
            </a:r>
            <a:r>
              <a:rPr lang="en-US"/>
              <a:t>Specialist expresses they are </a:t>
            </a:r>
            <a:r>
              <a:rPr lang="en-US" dirty="0"/>
              <a:t>having difficulty helping the family set realistic goals. How might you approach supporting the FSS?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(Relationship-based Supervision, Reflective Practice and Parallel Process)</a:t>
            </a:r>
          </a:p>
        </p:txBody>
      </p:sp>
      <p:sp>
        <p:nvSpPr>
          <p:cNvPr id="18" name="Content Placeholder 17">
            <a:extLst>
              <a:ext uri="{FF2B5EF4-FFF2-40B4-BE49-F238E27FC236}">
                <a16:creationId xmlns:a16="http://schemas.microsoft.com/office/drawing/2014/main" id="{A925734D-9808-4EFF-BF56-6260806B7B05}"/>
              </a:ext>
            </a:extLst>
          </p:cNvPr>
          <p:cNvSpPr>
            <a:spLocks noGrp="1"/>
          </p:cNvSpPr>
          <p:nvPr>
            <p:ph sz="half" idx="2"/>
          </p:nvPr>
        </p:nvSpPr>
        <p:spPr/>
        <p:txBody>
          <a:bodyPr>
            <a:normAutofit fontScale="92500" lnSpcReduction="10000"/>
          </a:bodyPr>
          <a:lstStyle/>
          <a:p>
            <a:endParaRPr lang="en-US"/>
          </a:p>
        </p:txBody>
      </p:sp>
      <p:sp>
        <p:nvSpPr>
          <p:cNvPr id="4" name="Slide Number Placeholder 3">
            <a:extLst>
              <a:ext uri="{FF2B5EF4-FFF2-40B4-BE49-F238E27FC236}">
                <a16:creationId xmlns:a16="http://schemas.microsoft.com/office/drawing/2014/main" id="{BB602DB3-7CAB-4918-B161-91C3456E959A}"/>
              </a:ext>
            </a:extLst>
          </p:cNvPr>
          <p:cNvSpPr>
            <a:spLocks noGrp="1"/>
          </p:cNvSpPr>
          <p:nvPr>
            <p:ph type="sldNum" sz="quarter" idx="12"/>
          </p:nvPr>
        </p:nvSpPr>
        <p:spPr/>
        <p:txBody>
          <a:bodyPr/>
          <a:lstStyle/>
          <a:p>
            <a:fld id="{B5AD01D2-65E3-4E0A-BFCC-3B76F916C824}" type="slidenum">
              <a:rPr lang="en-US" smtClean="0"/>
              <a:t>14</a:t>
            </a:fld>
            <a:endParaRPr lang="en-US"/>
          </a:p>
        </p:txBody>
      </p:sp>
      <p:pic>
        <p:nvPicPr>
          <p:cNvPr id="9" name="Picture 8" descr="Magnifying glass on clear background">
            <a:extLst>
              <a:ext uri="{FF2B5EF4-FFF2-40B4-BE49-F238E27FC236}">
                <a16:creationId xmlns:a16="http://schemas.microsoft.com/office/drawing/2014/main" id="{2966A1F4-A203-4694-981B-BD5E6298067F}"/>
              </a:ext>
            </a:extLst>
          </p:cNvPr>
          <p:cNvPicPr>
            <a:picLocks noChangeAspect="1"/>
          </p:cNvPicPr>
          <p:nvPr/>
        </p:nvPicPr>
        <p:blipFill rotWithShape="1">
          <a:blip r:embed="rId2"/>
          <a:srcRect l="29663" r="338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1" name="Picture 10" descr="Magnifying glass on clear background">
            <a:extLst>
              <a:ext uri="{FF2B5EF4-FFF2-40B4-BE49-F238E27FC236}">
                <a16:creationId xmlns:a16="http://schemas.microsoft.com/office/drawing/2014/main" id="{EAA81BE4-9635-4C0E-8ACF-4C4EB665A885}"/>
              </a:ext>
            </a:extLst>
          </p:cNvPr>
          <p:cNvPicPr>
            <a:picLocks noChangeAspect="1"/>
          </p:cNvPicPr>
          <p:nvPr/>
        </p:nvPicPr>
        <p:blipFill rotWithShape="1">
          <a:blip r:embed="rId2"/>
          <a:srcRect l="29663" r="3383" b="-1"/>
          <a:stretch/>
        </p:blipFill>
        <p:spPr>
          <a:xfrm>
            <a:off x="5464102" y="1524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9865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2046-ECA4-4DEB-A704-6CBB02D9567C}"/>
              </a:ext>
            </a:extLst>
          </p:cNvPr>
          <p:cNvSpPr>
            <a:spLocks noGrp="1"/>
          </p:cNvSpPr>
          <p:nvPr>
            <p:ph type="title"/>
          </p:nvPr>
        </p:nvSpPr>
        <p:spPr/>
        <p:txBody>
          <a:bodyPr/>
          <a:lstStyle/>
          <a:p>
            <a:pPr algn="ctr"/>
            <a:r>
              <a:rPr lang="en-US" dirty="0"/>
              <a:t>Additional Questions for Supervisor</a:t>
            </a:r>
          </a:p>
        </p:txBody>
      </p:sp>
      <p:sp>
        <p:nvSpPr>
          <p:cNvPr id="3" name="Content Placeholder 2">
            <a:extLst>
              <a:ext uri="{FF2B5EF4-FFF2-40B4-BE49-F238E27FC236}">
                <a16:creationId xmlns:a16="http://schemas.microsoft.com/office/drawing/2014/main" id="{4FD8B1DD-43AC-4EF7-A56C-C2CBED234F71}"/>
              </a:ext>
            </a:extLst>
          </p:cNvPr>
          <p:cNvSpPr>
            <a:spLocks noGrp="1"/>
          </p:cNvSpPr>
          <p:nvPr>
            <p:ph idx="1"/>
          </p:nvPr>
        </p:nvSpPr>
        <p:spPr/>
        <p:txBody>
          <a:bodyPr/>
          <a:lstStyle/>
          <a:p>
            <a:r>
              <a:rPr lang="en-US" dirty="0"/>
              <a:t>What do you think are the most important skills a Supervisor or leader can have?</a:t>
            </a:r>
          </a:p>
          <a:p>
            <a:r>
              <a:rPr lang="en-US" dirty="0"/>
              <a:t>Can you describe a time when one of the staff you supervised or led came to you with a problem?  How did you handle it?</a:t>
            </a:r>
          </a:p>
          <a:p>
            <a:r>
              <a:rPr lang="en-US" dirty="0"/>
              <a:t>If you have a been a Supervisor in the past, how do you typically prepare for a structured supervision session with a staff member? </a:t>
            </a:r>
          </a:p>
        </p:txBody>
      </p:sp>
      <p:sp>
        <p:nvSpPr>
          <p:cNvPr id="4" name="Slide Number Placeholder 3">
            <a:extLst>
              <a:ext uri="{FF2B5EF4-FFF2-40B4-BE49-F238E27FC236}">
                <a16:creationId xmlns:a16="http://schemas.microsoft.com/office/drawing/2014/main" id="{ADA722FC-5D3D-4964-A5CE-BEA998115C22}"/>
              </a:ext>
            </a:extLst>
          </p:cNvPr>
          <p:cNvSpPr>
            <a:spLocks noGrp="1"/>
          </p:cNvSpPr>
          <p:nvPr>
            <p:ph type="sldNum" sz="quarter" idx="12"/>
          </p:nvPr>
        </p:nvSpPr>
        <p:spPr/>
        <p:txBody>
          <a:bodyPr/>
          <a:lstStyle/>
          <a:p>
            <a:fld id="{B5AD01D2-65E3-4E0A-BFCC-3B76F916C824}" type="slidenum">
              <a:rPr lang="en-US" smtClean="0"/>
              <a:t>15</a:t>
            </a:fld>
            <a:endParaRPr lang="en-US"/>
          </a:p>
        </p:txBody>
      </p:sp>
    </p:spTree>
    <p:extLst>
      <p:ext uri="{BB962C8B-B14F-4D97-AF65-F5344CB8AC3E}">
        <p14:creationId xmlns:p14="http://schemas.microsoft.com/office/powerpoint/2010/main" val="409494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CDE7-19DB-4D4A-9D20-540E19D50812}"/>
              </a:ext>
            </a:extLst>
          </p:cNvPr>
          <p:cNvSpPr>
            <a:spLocks noGrp="1"/>
          </p:cNvSpPr>
          <p:nvPr>
            <p:ph type="title"/>
          </p:nvPr>
        </p:nvSpPr>
        <p:spPr/>
        <p:txBody>
          <a:bodyPr>
            <a:normAutofit fontScale="90000"/>
          </a:bodyPr>
          <a:lstStyle/>
          <a:p>
            <a:pPr algn="ctr"/>
            <a:r>
              <a:rPr lang="en-US" dirty="0"/>
              <a:t>Organizing Interview Data</a:t>
            </a:r>
            <a:br>
              <a:rPr lang="en-US" dirty="0"/>
            </a:br>
            <a:br>
              <a:rPr lang="en-US" dirty="0"/>
            </a:br>
            <a:r>
              <a:rPr lang="en-US" sz="2000" dirty="0"/>
              <a:t>How does the individual prepare for Supervision?</a:t>
            </a:r>
          </a:p>
        </p:txBody>
      </p:sp>
      <p:graphicFrame>
        <p:nvGraphicFramePr>
          <p:cNvPr id="5" name="Content Placeholder 4">
            <a:extLst>
              <a:ext uri="{FF2B5EF4-FFF2-40B4-BE49-F238E27FC236}">
                <a16:creationId xmlns:a16="http://schemas.microsoft.com/office/drawing/2014/main" id="{6DBED31A-027D-422B-9458-5F63E57C9C3E}"/>
              </a:ext>
            </a:extLst>
          </p:cNvPr>
          <p:cNvGraphicFramePr>
            <a:graphicFrameLocks noGrp="1"/>
          </p:cNvGraphicFramePr>
          <p:nvPr>
            <p:ph idx="1"/>
            <p:extLst>
              <p:ext uri="{D42A27DB-BD31-4B8C-83A1-F6EECF244321}">
                <p14:modId xmlns:p14="http://schemas.microsoft.com/office/powerpoint/2010/main" val="3634007579"/>
              </p:ext>
            </p:extLst>
          </p:nvPr>
        </p:nvGraphicFramePr>
        <p:xfrm>
          <a:off x="368643" y="1924363"/>
          <a:ext cx="11454714" cy="3317820"/>
        </p:xfrm>
        <a:graphic>
          <a:graphicData uri="http://schemas.openxmlformats.org/drawingml/2006/table">
            <a:tbl>
              <a:tblPr firstRow="1" firstCol="1" bandRow="1">
                <a:tableStyleId>{5C22544A-7EE6-4342-B048-85BDC9FD1C3A}</a:tableStyleId>
              </a:tblPr>
              <a:tblGrid>
                <a:gridCol w="1221073">
                  <a:extLst>
                    <a:ext uri="{9D8B030D-6E8A-4147-A177-3AD203B41FA5}">
                      <a16:colId xmlns:a16="http://schemas.microsoft.com/office/drawing/2014/main" val="1157757264"/>
                    </a:ext>
                  </a:extLst>
                </a:gridCol>
                <a:gridCol w="2556692">
                  <a:extLst>
                    <a:ext uri="{9D8B030D-6E8A-4147-A177-3AD203B41FA5}">
                      <a16:colId xmlns:a16="http://schemas.microsoft.com/office/drawing/2014/main" val="4269966946"/>
                    </a:ext>
                  </a:extLst>
                </a:gridCol>
                <a:gridCol w="2558983">
                  <a:extLst>
                    <a:ext uri="{9D8B030D-6E8A-4147-A177-3AD203B41FA5}">
                      <a16:colId xmlns:a16="http://schemas.microsoft.com/office/drawing/2014/main" val="596815296"/>
                    </a:ext>
                  </a:extLst>
                </a:gridCol>
                <a:gridCol w="2558983">
                  <a:extLst>
                    <a:ext uri="{9D8B030D-6E8A-4147-A177-3AD203B41FA5}">
                      <a16:colId xmlns:a16="http://schemas.microsoft.com/office/drawing/2014/main" val="1390517138"/>
                    </a:ext>
                  </a:extLst>
                </a:gridCol>
                <a:gridCol w="2558983">
                  <a:extLst>
                    <a:ext uri="{9D8B030D-6E8A-4147-A177-3AD203B41FA5}">
                      <a16:colId xmlns:a16="http://schemas.microsoft.com/office/drawing/2014/main" val="3825032912"/>
                    </a:ext>
                  </a:extLst>
                </a:gridCol>
              </a:tblGrid>
              <a:tr h="638179">
                <a:tc>
                  <a:txBody>
                    <a:bodyPr/>
                    <a:lstStyle/>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a:txBody>
                    <a:bodyPr/>
                    <a:lstStyle/>
                    <a:p>
                      <a:pPr marL="0" marR="0">
                        <a:lnSpc>
                          <a:spcPct val="107000"/>
                        </a:lnSpc>
                        <a:spcBef>
                          <a:spcPts val="0"/>
                        </a:spcBef>
                        <a:spcAft>
                          <a:spcPts val="0"/>
                        </a:spcAft>
                      </a:pPr>
                      <a:r>
                        <a:rPr lang="en-US" sz="1800" dirty="0">
                          <a:effectLst/>
                        </a:rPr>
                        <a:t>Weak (1)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a:txBody>
                    <a:bodyPr/>
                    <a:lstStyle/>
                    <a:p>
                      <a:pPr marL="0" marR="0">
                        <a:lnSpc>
                          <a:spcPct val="107000"/>
                        </a:lnSpc>
                        <a:spcBef>
                          <a:spcPts val="0"/>
                        </a:spcBef>
                        <a:spcAft>
                          <a:spcPts val="0"/>
                        </a:spcAft>
                      </a:pPr>
                      <a:r>
                        <a:rPr lang="en-US" sz="1800" dirty="0">
                          <a:effectLst/>
                        </a:rPr>
                        <a:t>Developing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a:txBody>
                    <a:bodyPr/>
                    <a:lstStyle/>
                    <a:p>
                      <a:pPr marL="0" marR="0">
                        <a:lnSpc>
                          <a:spcPct val="107000"/>
                        </a:lnSpc>
                        <a:spcBef>
                          <a:spcPts val="0"/>
                        </a:spcBef>
                        <a:spcAft>
                          <a:spcPts val="0"/>
                        </a:spcAft>
                      </a:pPr>
                      <a:r>
                        <a:rPr lang="en-US" sz="1800" dirty="0">
                          <a:effectLst/>
                        </a:rPr>
                        <a:t>Strong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a:txBody>
                    <a:bodyPr/>
                    <a:lstStyle/>
                    <a:p>
                      <a:pPr marL="0" marR="0">
                        <a:lnSpc>
                          <a:spcPct val="107000"/>
                        </a:lnSpc>
                        <a:spcBef>
                          <a:spcPts val="0"/>
                        </a:spcBef>
                        <a:spcAft>
                          <a:spcPts val="0"/>
                        </a:spcAft>
                      </a:pPr>
                      <a:r>
                        <a:rPr lang="en-US" sz="1800" dirty="0">
                          <a:effectLst/>
                        </a:rPr>
                        <a:t>Exceptional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extLst>
                  <a:ext uri="{0D108BD9-81ED-4DB2-BD59-A6C34878D82A}">
                    <a16:rowId xmlns:a16="http://schemas.microsoft.com/office/drawing/2014/main" val="3696200143"/>
                  </a:ext>
                </a:extLst>
              </a:tr>
              <a:tr h="2021508">
                <a:tc>
                  <a:txBody>
                    <a:bodyPr/>
                    <a:lstStyle/>
                    <a:p>
                      <a:pPr marL="0" marR="0">
                        <a:lnSpc>
                          <a:spcPct val="107000"/>
                        </a:lnSpc>
                        <a:spcBef>
                          <a:spcPts val="0"/>
                        </a:spcBef>
                        <a:spcAft>
                          <a:spcPts val="0"/>
                        </a:spcAft>
                      </a:pPr>
                      <a:r>
                        <a:rPr lang="en-US" sz="1800" dirty="0">
                          <a:effectLst/>
                        </a:rPr>
                        <a:t>Rating (circle)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a:txBody>
                    <a:bodyPr/>
                    <a:lstStyle/>
                    <a:p>
                      <a:pPr marL="0" marR="0">
                        <a:lnSpc>
                          <a:spcPct val="107000"/>
                        </a:lnSpc>
                        <a:spcBef>
                          <a:spcPts val="0"/>
                        </a:spcBef>
                        <a:spcAft>
                          <a:spcPts val="0"/>
                        </a:spcAft>
                      </a:pPr>
                      <a:r>
                        <a:rPr lang="en-US" sz="1800" dirty="0">
                          <a:effectLst/>
                        </a:rPr>
                        <a:t>Candidate does not have an appropriate response to this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Candidate mentions only 1 or 2 examples</a:t>
                      </a:r>
                    </a:p>
                  </a:txBody>
                  <a:tcPr marL="58396" marR="58396"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Candidate mentions several examples including reviewing appropriate documentation, available assessments, Family Goal plan, etc.</a:t>
                      </a:r>
                    </a:p>
                  </a:txBody>
                  <a:tcPr marL="58396" marR="58396" marT="0" marB="0"/>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Candidate’s response is filled with examples including reviewing appropriate documentation, available assessments, Family Goal plan, etc.</a:t>
                      </a:r>
                    </a:p>
                  </a:txBody>
                  <a:tcPr marL="58396" marR="58396" marT="0" marB="0"/>
                </a:tc>
                <a:extLst>
                  <a:ext uri="{0D108BD9-81ED-4DB2-BD59-A6C34878D82A}">
                    <a16:rowId xmlns:a16="http://schemas.microsoft.com/office/drawing/2014/main" val="237113631"/>
                  </a:ext>
                </a:extLst>
              </a:tr>
              <a:tr h="638179">
                <a:tc>
                  <a:txBody>
                    <a:bodyPr/>
                    <a:lstStyle/>
                    <a:p>
                      <a:pPr marL="0" marR="0">
                        <a:lnSpc>
                          <a:spcPct val="107000"/>
                        </a:lnSpc>
                        <a:spcBef>
                          <a:spcPts val="0"/>
                        </a:spcBef>
                        <a:spcAft>
                          <a:spcPts val="0"/>
                        </a:spcAft>
                      </a:pPr>
                      <a:r>
                        <a:rPr lang="en-US" sz="1800" dirty="0">
                          <a:effectLst/>
                        </a:rPr>
                        <a:t>Notes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gridSpan="4">
                  <a:txBody>
                    <a:bodyPr/>
                    <a:lstStyle/>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396" marR="5839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34593329"/>
                  </a:ext>
                </a:extLst>
              </a:tr>
            </a:tbl>
          </a:graphicData>
        </a:graphic>
      </p:graphicFrame>
      <p:sp>
        <p:nvSpPr>
          <p:cNvPr id="4" name="Slide Number Placeholder 3">
            <a:extLst>
              <a:ext uri="{FF2B5EF4-FFF2-40B4-BE49-F238E27FC236}">
                <a16:creationId xmlns:a16="http://schemas.microsoft.com/office/drawing/2014/main" id="{060D2630-5827-4EAB-9631-B4B1A81A1DB3}"/>
              </a:ext>
            </a:extLst>
          </p:cNvPr>
          <p:cNvSpPr>
            <a:spLocks noGrp="1"/>
          </p:cNvSpPr>
          <p:nvPr>
            <p:ph type="sldNum" sz="quarter" idx="12"/>
          </p:nvPr>
        </p:nvSpPr>
        <p:spPr/>
        <p:txBody>
          <a:bodyPr/>
          <a:lstStyle/>
          <a:p>
            <a:fld id="{B5AD01D2-65E3-4E0A-BFCC-3B76F916C824}" type="slidenum">
              <a:rPr lang="en-US" smtClean="0"/>
              <a:t>16</a:t>
            </a:fld>
            <a:endParaRPr lang="en-US"/>
          </a:p>
        </p:txBody>
      </p:sp>
    </p:spTree>
    <p:extLst>
      <p:ext uri="{BB962C8B-B14F-4D97-AF65-F5344CB8AC3E}">
        <p14:creationId xmlns:p14="http://schemas.microsoft.com/office/powerpoint/2010/main" val="216107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7E3D-8A4D-4B0D-8DAB-336F17A076B0}"/>
              </a:ext>
            </a:extLst>
          </p:cNvPr>
          <p:cNvSpPr>
            <a:spLocks noGrp="1"/>
          </p:cNvSpPr>
          <p:nvPr>
            <p:ph type="title"/>
          </p:nvPr>
        </p:nvSpPr>
        <p:spPr/>
        <p:txBody>
          <a:bodyPr/>
          <a:lstStyle/>
          <a:p>
            <a:pPr algn="ctr"/>
            <a:r>
              <a:rPr lang="en-US" dirty="0"/>
              <a:t>Orienting New Supervisors</a:t>
            </a:r>
          </a:p>
        </p:txBody>
      </p:sp>
      <p:sp>
        <p:nvSpPr>
          <p:cNvPr id="3" name="Content Placeholder 2">
            <a:extLst>
              <a:ext uri="{FF2B5EF4-FFF2-40B4-BE49-F238E27FC236}">
                <a16:creationId xmlns:a16="http://schemas.microsoft.com/office/drawing/2014/main" id="{84B50B2E-A866-EFE5-E932-B3BA6918833A}"/>
              </a:ext>
            </a:extLst>
          </p:cNvPr>
          <p:cNvSpPr>
            <a:spLocks noGrp="1"/>
          </p:cNvSpPr>
          <p:nvPr>
            <p:ph idx="1"/>
          </p:nvPr>
        </p:nvSpPr>
        <p:spPr/>
        <p:txBody>
          <a:bodyPr/>
          <a:lstStyle/>
          <a:p>
            <a:r>
              <a:rPr lang="en-US" dirty="0"/>
              <a:t>Self-Assessment Tool</a:t>
            </a:r>
          </a:p>
          <a:p>
            <a:r>
              <a:rPr lang="en-US" dirty="0"/>
              <a:t>Self-Assessment User Guide</a:t>
            </a:r>
          </a:p>
        </p:txBody>
      </p:sp>
      <p:sp>
        <p:nvSpPr>
          <p:cNvPr id="4" name="Slide Number Placeholder 3">
            <a:extLst>
              <a:ext uri="{FF2B5EF4-FFF2-40B4-BE49-F238E27FC236}">
                <a16:creationId xmlns:a16="http://schemas.microsoft.com/office/drawing/2014/main" id="{20DFDE13-44B8-450E-9684-2BA1ECFDCAA0}"/>
              </a:ext>
            </a:extLst>
          </p:cNvPr>
          <p:cNvSpPr>
            <a:spLocks noGrp="1"/>
          </p:cNvSpPr>
          <p:nvPr>
            <p:ph type="sldNum" sz="quarter" idx="12"/>
          </p:nvPr>
        </p:nvSpPr>
        <p:spPr/>
        <p:txBody>
          <a:bodyPr/>
          <a:lstStyle/>
          <a:p>
            <a:fld id="{B5AD01D2-65E3-4E0A-BFCC-3B76F916C824}" type="slidenum">
              <a:rPr lang="en-US" smtClean="0"/>
              <a:t>17</a:t>
            </a:fld>
            <a:endParaRPr lang="en-US"/>
          </a:p>
        </p:txBody>
      </p:sp>
    </p:spTree>
    <p:extLst>
      <p:ext uri="{BB962C8B-B14F-4D97-AF65-F5344CB8AC3E}">
        <p14:creationId xmlns:p14="http://schemas.microsoft.com/office/powerpoint/2010/main" val="340945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E4A0-5704-8068-8103-7AB1B6116DDB}"/>
              </a:ext>
            </a:extLst>
          </p:cNvPr>
          <p:cNvSpPr>
            <a:spLocks noGrp="1"/>
          </p:cNvSpPr>
          <p:nvPr>
            <p:ph type="title"/>
          </p:nvPr>
        </p:nvSpPr>
        <p:spPr/>
        <p:txBody>
          <a:bodyPr/>
          <a:lstStyle/>
          <a:p>
            <a:pPr algn="ctr"/>
            <a:r>
              <a:rPr lang="en-US" dirty="0"/>
              <a:t>Supervisor Evaluation</a:t>
            </a:r>
          </a:p>
        </p:txBody>
      </p:sp>
      <p:sp>
        <p:nvSpPr>
          <p:cNvPr id="3" name="Content Placeholder 2">
            <a:extLst>
              <a:ext uri="{FF2B5EF4-FFF2-40B4-BE49-F238E27FC236}">
                <a16:creationId xmlns:a16="http://schemas.microsoft.com/office/drawing/2014/main" id="{ED5AE057-BA3D-F35B-F566-14BDE6921FEF}"/>
              </a:ext>
            </a:extLst>
          </p:cNvPr>
          <p:cNvSpPr>
            <a:spLocks noGrp="1"/>
          </p:cNvSpPr>
          <p:nvPr>
            <p:ph idx="1"/>
          </p:nvPr>
        </p:nvSpPr>
        <p:spPr/>
        <p:txBody>
          <a:bodyPr/>
          <a:lstStyle/>
          <a:p>
            <a:r>
              <a:rPr lang="en-US" dirty="0"/>
              <a:t>CHSR project trying to answer the following questions:</a:t>
            </a:r>
          </a:p>
          <a:p>
            <a:pPr lvl="1"/>
            <a:r>
              <a:rPr lang="en-US" dirty="0"/>
              <a:t>How competent do Supervisors feel at 6- and 12- months post hire or in a new role? Does the perceived level of competence change over the course of 6 months?</a:t>
            </a:r>
          </a:p>
          <a:p>
            <a:pPr lvl="1"/>
            <a:r>
              <a:rPr lang="en-US" dirty="0"/>
              <a:t>What professional development activities were most helpful in promoting each competency?</a:t>
            </a:r>
          </a:p>
          <a:p>
            <a:pPr lvl="1"/>
            <a:r>
              <a:rPr lang="en-US" dirty="0"/>
              <a:t>What competencies do new Supervisors feel they need additional support to development beyond 12-months?</a:t>
            </a:r>
          </a:p>
          <a:p>
            <a:pPr lvl="1"/>
            <a:r>
              <a:rPr lang="en-US" dirty="0"/>
              <a:t>Are Program Managers/Supervisor’s Supervisor noting any discrepancies between Supervisor’s self-assessment and their own? If so, where?</a:t>
            </a:r>
          </a:p>
        </p:txBody>
      </p:sp>
      <p:sp>
        <p:nvSpPr>
          <p:cNvPr id="4" name="Slide Number Placeholder 3">
            <a:extLst>
              <a:ext uri="{FF2B5EF4-FFF2-40B4-BE49-F238E27FC236}">
                <a16:creationId xmlns:a16="http://schemas.microsoft.com/office/drawing/2014/main" id="{ECFCD0B5-1E55-722A-3F26-378769F5B79C}"/>
              </a:ext>
            </a:extLst>
          </p:cNvPr>
          <p:cNvSpPr>
            <a:spLocks noGrp="1"/>
          </p:cNvSpPr>
          <p:nvPr>
            <p:ph type="sldNum" sz="quarter" idx="12"/>
          </p:nvPr>
        </p:nvSpPr>
        <p:spPr/>
        <p:txBody>
          <a:bodyPr/>
          <a:lstStyle/>
          <a:p>
            <a:fld id="{B5AD01D2-65E3-4E0A-BFCC-3B76F916C824}" type="slidenum">
              <a:rPr lang="en-US" smtClean="0"/>
              <a:t>18</a:t>
            </a:fld>
            <a:endParaRPr lang="en-US"/>
          </a:p>
        </p:txBody>
      </p:sp>
    </p:spTree>
    <p:extLst>
      <p:ext uri="{BB962C8B-B14F-4D97-AF65-F5344CB8AC3E}">
        <p14:creationId xmlns:p14="http://schemas.microsoft.com/office/powerpoint/2010/main" val="379156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8B0B90-9F09-4CAD-85A8-980678F17430}"/>
              </a:ext>
            </a:extLst>
          </p:cNvPr>
          <p:cNvSpPr>
            <a:spLocks noGrp="1"/>
          </p:cNvSpPr>
          <p:nvPr>
            <p:ph type="title"/>
          </p:nvPr>
        </p:nvSpPr>
        <p:spPr/>
        <p:txBody>
          <a:bodyPr/>
          <a:lstStyle/>
          <a:p>
            <a:r>
              <a:rPr lang="en-US" dirty="0">
                <a:solidFill>
                  <a:srgbClr val="4D2C61"/>
                </a:solidFill>
              </a:rPr>
              <a:t>Questions??</a:t>
            </a:r>
          </a:p>
        </p:txBody>
      </p:sp>
      <p:cxnSp>
        <p:nvCxnSpPr>
          <p:cNvPr id="6" name="Straight Connector 5"/>
          <p:cNvCxnSpPr/>
          <p:nvPr/>
        </p:nvCxnSpPr>
        <p:spPr>
          <a:xfrm flipV="1">
            <a:off x="281392" y="1438835"/>
            <a:ext cx="11476815" cy="0"/>
          </a:xfrm>
          <a:prstGeom prst="line">
            <a:avLst/>
          </a:prstGeom>
          <a:ln w="254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pic>
        <p:nvPicPr>
          <p:cNvPr id="4098" name="Picture 2" descr="Qualitative Research Design | Coursera"/>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31226" b="27484"/>
          <a:stretch/>
        </p:blipFill>
        <p:spPr bwMode="auto">
          <a:xfrm>
            <a:off x="5207819" y="1971030"/>
            <a:ext cx="6276156" cy="25914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63C6810-98B2-4AC7-AAAA-24BFECA8E7AB}"/>
              </a:ext>
            </a:extLst>
          </p:cNvPr>
          <p:cNvSpPr>
            <a:spLocks noGrp="1"/>
          </p:cNvSpPr>
          <p:nvPr>
            <p:ph type="sldNum" sz="quarter" idx="12"/>
          </p:nvPr>
        </p:nvSpPr>
        <p:spPr/>
        <p:txBody>
          <a:bodyPr/>
          <a:lstStyle/>
          <a:p>
            <a:fld id="{B5AD01D2-65E3-4E0A-BFCC-3B76F916C824}" type="slidenum">
              <a:rPr lang="en-US" smtClean="0"/>
              <a:t>19</a:t>
            </a:fld>
            <a:endParaRPr lang="en-US"/>
          </a:p>
        </p:txBody>
      </p:sp>
    </p:spTree>
    <p:extLst>
      <p:ext uri="{BB962C8B-B14F-4D97-AF65-F5344CB8AC3E}">
        <p14:creationId xmlns:p14="http://schemas.microsoft.com/office/powerpoint/2010/main" val="411838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0F161-D53D-4C39-8077-CCE63DD9ACE2}"/>
              </a:ext>
            </a:extLst>
          </p:cNvPr>
          <p:cNvSpPr>
            <a:spLocks noGrp="1"/>
          </p:cNvSpPr>
          <p:nvPr>
            <p:ph type="title"/>
          </p:nvPr>
        </p:nvSpPr>
        <p:spPr>
          <a:xfrm>
            <a:off x="640080" y="325369"/>
            <a:ext cx="4368602" cy="1956841"/>
          </a:xfrm>
        </p:spPr>
        <p:txBody>
          <a:bodyPr anchor="b">
            <a:normAutofit/>
          </a:bodyPr>
          <a:lstStyle/>
          <a:p>
            <a:r>
              <a:rPr lang="en-US" sz="5400"/>
              <a:t>Objectives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330ACC7D-DE68-4BB9-BE7C-C6E723D3F777}"/>
              </a:ext>
            </a:extLst>
          </p:cNvPr>
          <p:cNvSpPr>
            <a:spLocks noGrp="1"/>
          </p:cNvSpPr>
          <p:nvPr>
            <p:ph idx="1"/>
          </p:nvPr>
        </p:nvSpPr>
        <p:spPr>
          <a:xfrm>
            <a:off x="640080" y="2872899"/>
            <a:ext cx="4670097" cy="3320668"/>
          </a:xfrm>
        </p:spPr>
        <p:txBody>
          <a:bodyPr>
            <a:normAutofit lnSpcReduction="10000"/>
          </a:bodyPr>
          <a:lstStyle/>
          <a:p>
            <a:r>
              <a:rPr lang="en-US" sz="2200" dirty="0"/>
              <a:t>Understand the history and development of the competencies</a:t>
            </a:r>
          </a:p>
          <a:p>
            <a:r>
              <a:rPr lang="en-US" sz="2200" dirty="0"/>
              <a:t>Understand how to use the competencies in hiring</a:t>
            </a:r>
          </a:p>
          <a:p>
            <a:r>
              <a:rPr lang="en-US" sz="2200" dirty="0"/>
              <a:t>Understand how to use the competencies for self-assessment purposes</a:t>
            </a:r>
          </a:p>
          <a:p>
            <a:r>
              <a:rPr lang="en-US" sz="2200" dirty="0"/>
              <a:t>Understand how to use the competencies to assess ongoing professional development needs</a:t>
            </a:r>
          </a:p>
        </p:txBody>
      </p:sp>
      <p:pic>
        <p:nvPicPr>
          <p:cNvPr id="8" name="Picture 7" descr="White bulbs with a yellow one standing out">
            <a:extLst>
              <a:ext uri="{FF2B5EF4-FFF2-40B4-BE49-F238E27FC236}">
                <a16:creationId xmlns:a16="http://schemas.microsoft.com/office/drawing/2014/main" id="{84F65497-DA47-320A-D83A-010168A66F9A}"/>
              </a:ext>
            </a:extLst>
          </p:cNvPr>
          <p:cNvPicPr>
            <a:picLocks noChangeAspect="1"/>
          </p:cNvPicPr>
          <p:nvPr/>
        </p:nvPicPr>
        <p:blipFill rotWithShape="1">
          <a:blip r:embed="rId2"/>
          <a:srcRect l="8589" r="2445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Slide Number Placeholder 4">
            <a:extLst>
              <a:ext uri="{FF2B5EF4-FFF2-40B4-BE49-F238E27FC236}">
                <a16:creationId xmlns:a16="http://schemas.microsoft.com/office/drawing/2014/main" id="{1390DB31-DA90-40E4-A032-25AB28CB95EE}"/>
              </a:ext>
            </a:extLst>
          </p:cNvPr>
          <p:cNvSpPr>
            <a:spLocks noGrp="1"/>
          </p:cNvSpPr>
          <p:nvPr>
            <p:ph type="sldNum" sz="quarter" idx="12"/>
          </p:nvPr>
        </p:nvSpPr>
        <p:spPr>
          <a:xfrm>
            <a:off x="10439400" y="6356350"/>
            <a:ext cx="914400" cy="365125"/>
          </a:xfrm>
        </p:spPr>
        <p:txBody>
          <a:bodyPr>
            <a:normAutofit/>
          </a:bodyPr>
          <a:lstStyle/>
          <a:p>
            <a:pPr>
              <a:spcAft>
                <a:spcPts val="600"/>
              </a:spcAft>
            </a:pPr>
            <a:fld id="{B5AD01D2-65E3-4E0A-BFCC-3B76F916C824}"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3333332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C057-5062-418C-82CF-CAF5BFE6E83B}"/>
              </a:ext>
            </a:extLst>
          </p:cNvPr>
          <p:cNvSpPr>
            <a:spLocks noGrp="1"/>
          </p:cNvSpPr>
          <p:nvPr>
            <p:ph type="title"/>
          </p:nvPr>
        </p:nvSpPr>
        <p:spPr/>
        <p:txBody>
          <a:bodyPr/>
          <a:lstStyle/>
          <a:p>
            <a:pPr algn="ctr"/>
            <a:r>
              <a:rPr lang="en-US" dirty="0">
                <a:solidFill>
                  <a:srgbClr val="4D2C61"/>
                </a:solidFill>
              </a:rPr>
              <a:t>Contact Information</a:t>
            </a:r>
          </a:p>
        </p:txBody>
      </p:sp>
      <p:sp>
        <p:nvSpPr>
          <p:cNvPr id="5" name="Content Placeholder 4">
            <a:extLst>
              <a:ext uri="{FF2B5EF4-FFF2-40B4-BE49-F238E27FC236}">
                <a16:creationId xmlns:a16="http://schemas.microsoft.com/office/drawing/2014/main" id="{85699A10-3108-4B1F-B592-DC90BB8A61A7}"/>
              </a:ext>
            </a:extLst>
          </p:cNvPr>
          <p:cNvSpPr>
            <a:spLocks noGrp="1"/>
          </p:cNvSpPr>
          <p:nvPr>
            <p:ph idx="1"/>
          </p:nvPr>
        </p:nvSpPr>
        <p:spPr>
          <a:xfrm>
            <a:off x="838200" y="1828799"/>
            <a:ext cx="10515600" cy="3897995"/>
          </a:xfrm>
        </p:spPr>
        <p:txBody>
          <a:bodyPr vert="horz" lIns="91440" tIns="45720" rIns="91440" bIns="45720" rtlCol="0" anchor="t">
            <a:normAutofit/>
          </a:bodyPr>
          <a:lstStyle/>
          <a:p>
            <a:pPr marL="0" indent="0">
              <a:lnSpc>
                <a:spcPct val="100000"/>
              </a:lnSpc>
              <a:spcBef>
                <a:spcPts val="0"/>
              </a:spcBef>
              <a:buNone/>
            </a:pPr>
            <a:endParaRPr lang="en-US" sz="2400" dirty="0"/>
          </a:p>
          <a:p>
            <a:pPr marL="457200" lvl="1" indent="0" algn="ctr">
              <a:lnSpc>
                <a:spcPct val="100000"/>
              </a:lnSpc>
              <a:spcBef>
                <a:spcPts val="0"/>
              </a:spcBef>
              <a:buNone/>
            </a:pPr>
            <a:r>
              <a:rPr lang="en-US" sz="3600" dirty="0"/>
              <a:t>Erin Berical</a:t>
            </a:r>
          </a:p>
          <a:p>
            <a:pPr marL="457200" lvl="1" indent="0" algn="ctr">
              <a:lnSpc>
                <a:spcPct val="100000"/>
              </a:lnSpc>
              <a:spcBef>
                <a:spcPts val="0"/>
              </a:spcBef>
              <a:buNone/>
            </a:pPr>
            <a:r>
              <a:rPr lang="en-US" sz="3600" dirty="0">
                <a:cs typeface="Calibri" panose="020F0502020204030204"/>
                <a:hlinkClick r:id="rId3"/>
              </a:rPr>
              <a:t>Eberical@albany.edu</a:t>
            </a:r>
            <a:endParaRPr lang="en-US" sz="3600" dirty="0">
              <a:cs typeface="Calibri" panose="020F0502020204030204"/>
            </a:endParaRPr>
          </a:p>
          <a:p>
            <a:pPr marL="914400" lvl="2" indent="0">
              <a:lnSpc>
                <a:spcPct val="100000"/>
              </a:lnSpc>
              <a:spcBef>
                <a:spcPts val="0"/>
              </a:spcBef>
              <a:buNone/>
            </a:pPr>
            <a:endParaRPr lang="en-US" sz="1600" dirty="0">
              <a:cs typeface="Calibri" panose="020F0502020204030204"/>
            </a:endParaRPr>
          </a:p>
        </p:txBody>
      </p:sp>
      <p:cxnSp>
        <p:nvCxnSpPr>
          <p:cNvPr id="4" name="Straight Connector 3"/>
          <p:cNvCxnSpPr/>
          <p:nvPr/>
        </p:nvCxnSpPr>
        <p:spPr>
          <a:xfrm flipV="1">
            <a:off x="281392" y="1438835"/>
            <a:ext cx="11476815" cy="0"/>
          </a:xfrm>
          <a:prstGeom prst="line">
            <a:avLst/>
          </a:prstGeom>
          <a:ln w="254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3" name="Slide Number Placeholder 2">
            <a:extLst>
              <a:ext uri="{FF2B5EF4-FFF2-40B4-BE49-F238E27FC236}">
                <a16:creationId xmlns:a16="http://schemas.microsoft.com/office/drawing/2014/main" id="{FF624E05-C2A7-4D75-BA65-B651C2263117}"/>
              </a:ext>
            </a:extLst>
          </p:cNvPr>
          <p:cNvSpPr>
            <a:spLocks noGrp="1"/>
          </p:cNvSpPr>
          <p:nvPr>
            <p:ph type="sldNum" sz="quarter" idx="12"/>
          </p:nvPr>
        </p:nvSpPr>
        <p:spPr/>
        <p:txBody>
          <a:bodyPr/>
          <a:lstStyle/>
          <a:p>
            <a:fld id="{B5AD01D2-65E3-4E0A-BFCC-3B76F916C824}" type="slidenum">
              <a:rPr lang="en-US" smtClean="0"/>
              <a:t>20</a:t>
            </a:fld>
            <a:endParaRPr lang="en-US"/>
          </a:p>
        </p:txBody>
      </p:sp>
      <p:pic>
        <p:nvPicPr>
          <p:cNvPr id="6" name="Picture 5">
            <a:extLst>
              <a:ext uri="{FF2B5EF4-FFF2-40B4-BE49-F238E27FC236}">
                <a16:creationId xmlns:a16="http://schemas.microsoft.com/office/drawing/2014/main" id="{8491B3B0-A0A4-4A61-ACD4-F17EED3A4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2832" y="4475054"/>
            <a:ext cx="7202439" cy="841250"/>
          </a:xfrm>
          <a:prstGeom prst="rect">
            <a:avLst/>
          </a:prstGeom>
        </p:spPr>
      </p:pic>
    </p:spTree>
    <p:extLst>
      <p:ext uri="{BB962C8B-B14F-4D97-AF65-F5344CB8AC3E}">
        <p14:creationId xmlns:p14="http://schemas.microsoft.com/office/powerpoint/2010/main" val="385052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261328-0A91-4E7C-A335-6FC92CA3DA28}"/>
              </a:ext>
            </a:extLst>
          </p:cNvPr>
          <p:cNvSpPr>
            <a:spLocks noGrp="1"/>
          </p:cNvSpPr>
          <p:nvPr>
            <p:ph type="title"/>
          </p:nvPr>
        </p:nvSpPr>
        <p:spPr/>
        <p:txBody>
          <a:bodyPr/>
          <a:lstStyle/>
          <a:p>
            <a:pPr algn="ctr"/>
            <a:r>
              <a:rPr lang="en-US" dirty="0"/>
              <a:t>What are Supervisor competencies?</a:t>
            </a:r>
          </a:p>
        </p:txBody>
      </p:sp>
      <p:sp>
        <p:nvSpPr>
          <p:cNvPr id="5" name="Content Placeholder 4">
            <a:extLst>
              <a:ext uri="{FF2B5EF4-FFF2-40B4-BE49-F238E27FC236}">
                <a16:creationId xmlns:a16="http://schemas.microsoft.com/office/drawing/2014/main" id="{34D9B594-AA6A-4EAE-B428-09ED10B160FE}"/>
              </a:ext>
            </a:extLst>
          </p:cNvPr>
          <p:cNvSpPr>
            <a:spLocks noGrp="1"/>
          </p:cNvSpPr>
          <p:nvPr>
            <p:ph sz="half" idx="2"/>
          </p:nvPr>
        </p:nvSpPr>
        <p:spPr/>
        <p:txBody>
          <a:bodyPr>
            <a:normAutofit/>
          </a:bodyPr>
          <a:lstStyle/>
          <a:p>
            <a:pPr marL="0" indent="0" algn="ctr">
              <a:buNone/>
            </a:pPr>
            <a:endParaRPr lang="en-US" sz="2400" i="0" dirty="0">
              <a:solidFill>
                <a:srgbClr val="4D2C61"/>
              </a:solidFill>
              <a:effectLst/>
            </a:endParaRPr>
          </a:p>
          <a:p>
            <a:pPr marL="0" indent="0" algn="ctr">
              <a:buNone/>
            </a:pPr>
            <a:endParaRPr lang="en-US" sz="2400" i="0" dirty="0">
              <a:solidFill>
                <a:srgbClr val="4D2C61"/>
              </a:solidFill>
              <a:effectLst/>
            </a:endParaRPr>
          </a:p>
          <a:p>
            <a:pPr marL="0" indent="0" algn="ctr">
              <a:buNone/>
            </a:pPr>
            <a:r>
              <a:rPr lang="en-US" sz="2400" i="0" dirty="0">
                <a:solidFill>
                  <a:srgbClr val="4D2C61"/>
                </a:solidFill>
                <a:effectLst/>
              </a:rPr>
              <a:t>Workforce competencies are expectations for what Supervisors and their supervisors should </a:t>
            </a:r>
            <a:r>
              <a:rPr lang="en-US" sz="2400" b="1" i="0" dirty="0">
                <a:solidFill>
                  <a:srgbClr val="4D2C61"/>
                </a:solidFill>
                <a:effectLst/>
              </a:rPr>
              <a:t>KNOW</a:t>
            </a:r>
            <a:r>
              <a:rPr lang="en-US" sz="2400" i="0" dirty="0">
                <a:solidFill>
                  <a:srgbClr val="4D2C61"/>
                </a:solidFill>
                <a:effectLst/>
              </a:rPr>
              <a:t> (knowledge) and </a:t>
            </a:r>
            <a:r>
              <a:rPr lang="en-US" sz="2400" b="1" i="0" dirty="0">
                <a:solidFill>
                  <a:srgbClr val="4D2C61"/>
                </a:solidFill>
                <a:effectLst/>
              </a:rPr>
              <a:t>BE ABLE TO DO </a:t>
            </a:r>
            <a:r>
              <a:rPr lang="en-US" sz="2400" i="0" dirty="0">
                <a:solidFill>
                  <a:srgbClr val="4D2C61"/>
                </a:solidFill>
                <a:effectLst/>
              </a:rPr>
              <a:t>(skills) in their role in Healthy Families New York.</a:t>
            </a:r>
          </a:p>
          <a:p>
            <a:pPr algn="ctr"/>
            <a:endParaRPr lang="en-US" sz="2400" dirty="0">
              <a:solidFill>
                <a:srgbClr val="4D2C61"/>
              </a:solidFill>
            </a:endParaRPr>
          </a:p>
        </p:txBody>
      </p:sp>
      <p:sp>
        <p:nvSpPr>
          <p:cNvPr id="2" name="Slide Number Placeholder 1">
            <a:extLst>
              <a:ext uri="{FF2B5EF4-FFF2-40B4-BE49-F238E27FC236}">
                <a16:creationId xmlns:a16="http://schemas.microsoft.com/office/drawing/2014/main" id="{07E2F23C-6312-4EA1-BDB9-034BC61C10B1}"/>
              </a:ext>
            </a:extLst>
          </p:cNvPr>
          <p:cNvSpPr>
            <a:spLocks noGrp="1"/>
          </p:cNvSpPr>
          <p:nvPr>
            <p:ph type="sldNum" sz="quarter" idx="12"/>
          </p:nvPr>
        </p:nvSpPr>
        <p:spPr/>
        <p:txBody>
          <a:bodyPr/>
          <a:lstStyle/>
          <a:p>
            <a:fld id="{B5AD01D2-65E3-4E0A-BFCC-3B76F916C824}" type="slidenum">
              <a:rPr lang="en-US" smtClean="0"/>
              <a:t>3</a:t>
            </a:fld>
            <a:endParaRPr lang="en-US"/>
          </a:p>
        </p:txBody>
      </p:sp>
      <p:cxnSp>
        <p:nvCxnSpPr>
          <p:cNvPr id="6" name="Straight Connector 5"/>
          <p:cNvCxnSpPr/>
          <p:nvPr/>
        </p:nvCxnSpPr>
        <p:spPr>
          <a:xfrm flipV="1">
            <a:off x="357593" y="1438835"/>
            <a:ext cx="11476815" cy="0"/>
          </a:xfrm>
          <a:prstGeom prst="line">
            <a:avLst/>
          </a:prstGeom>
          <a:ln w="254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pic>
        <p:nvPicPr>
          <p:cNvPr id="3" name="Picture 2" descr="The importance of knowing the competencies that employers seek (essay)">
            <a:extLst>
              <a:ext uri="{FF2B5EF4-FFF2-40B4-BE49-F238E27FC236}">
                <a16:creationId xmlns:a16="http://schemas.microsoft.com/office/drawing/2014/main" id="{B3445DC6-E6CF-4984-8401-EB8A2939C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235" y="2153448"/>
            <a:ext cx="4359901" cy="326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1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DB6F2C-9BDC-4B2F-A136-5A4ECFB8CABF}"/>
              </a:ext>
            </a:extLst>
          </p:cNvPr>
          <p:cNvSpPr>
            <a:spLocks noGrp="1"/>
          </p:cNvSpPr>
          <p:nvPr>
            <p:ph type="title"/>
          </p:nvPr>
        </p:nvSpPr>
        <p:spPr/>
        <p:txBody>
          <a:bodyPr/>
          <a:lstStyle/>
          <a:p>
            <a:pPr algn="ctr"/>
            <a:r>
              <a:rPr lang="en-US" dirty="0">
                <a:solidFill>
                  <a:srgbClr val="4D2C61"/>
                </a:solidFill>
              </a:rPr>
              <a:t>Why are competencies needed?</a:t>
            </a:r>
          </a:p>
        </p:txBody>
      </p:sp>
      <p:sp>
        <p:nvSpPr>
          <p:cNvPr id="6" name="Content Placeholder 5">
            <a:extLst>
              <a:ext uri="{FF2B5EF4-FFF2-40B4-BE49-F238E27FC236}">
                <a16:creationId xmlns:a16="http://schemas.microsoft.com/office/drawing/2014/main" id="{69E0EB8E-BAB8-4566-8B93-1E8FC7056E89}"/>
              </a:ext>
            </a:extLst>
          </p:cNvPr>
          <p:cNvSpPr>
            <a:spLocks noGrp="1"/>
          </p:cNvSpPr>
          <p:nvPr>
            <p:ph idx="1"/>
          </p:nvPr>
        </p:nvSpPr>
        <p:spPr>
          <a:xfrm>
            <a:off x="838201" y="1828800"/>
            <a:ext cx="5562600" cy="4348162"/>
          </a:xfrm>
        </p:spPr>
        <p:txBody>
          <a:bodyPr vert="horz" lIns="91440" tIns="45720" rIns="91440" bIns="45720" rtlCol="0" anchor="t">
            <a:normAutofit/>
          </a:bodyPr>
          <a:lstStyle/>
          <a:p>
            <a:pPr>
              <a:lnSpc>
                <a:spcPct val="100000"/>
              </a:lnSpc>
            </a:pPr>
            <a:r>
              <a:rPr lang="en-US" sz="2400" dirty="0">
                <a:solidFill>
                  <a:srgbClr val="4D2C61"/>
                </a:solidFill>
              </a:rPr>
              <a:t>Creates a common thread of professional expectations across HFNY programs</a:t>
            </a:r>
          </a:p>
          <a:p>
            <a:pPr>
              <a:lnSpc>
                <a:spcPct val="100000"/>
              </a:lnSpc>
            </a:pPr>
            <a:r>
              <a:rPr lang="en-US" sz="2400" dirty="0">
                <a:solidFill>
                  <a:srgbClr val="4D2C61"/>
                </a:solidFill>
                <a:cs typeface="Calibri"/>
              </a:rPr>
              <a:t>Provides a framework and common language for hiring, new employee orientation, professional development, and ongoing self-assessment</a:t>
            </a:r>
          </a:p>
          <a:p>
            <a:endParaRPr lang="en-US" sz="2400" dirty="0">
              <a:cs typeface="Calibri" panose="020F0502020204030204"/>
            </a:endParaRPr>
          </a:p>
        </p:txBody>
      </p:sp>
      <p:cxnSp>
        <p:nvCxnSpPr>
          <p:cNvPr id="4" name="Straight Connector 3"/>
          <p:cNvCxnSpPr/>
          <p:nvPr/>
        </p:nvCxnSpPr>
        <p:spPr>
          <a:xfrm flipV="1">
            <a:off x="281392" y="1438835"/>
            <a:ext cx="11476815" cy="0"/>
          </a:xfrm>
          <a:prstGeom prst="line">
            <a:avLst/>
          </a:prstGeom>
          <a:ln w="254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3" name="Slide Number Placeholder 2">
            <a:extLst>
              <a:ext uri="{FF2B5EF4-FFF2-40B4-BE49-F238E27FC236}">
                <a16:creationId xmlns:a16="http://schemas.microsoft.com/office/drawing/2014/main" id="{BECC097D-DD29-4DA4-B70D-2C420F908998}"/>
              </a:ext>
            </a:extLst>
          </p:cNvPr>
          <p:cNvSpPr>
            <a:spLocks noGrp="1"/>
          </p:cNvSpPr>
          <p:nvPr>
            <p:ph type="sldNum" sz="quarter" idx="12"/>
          </p:nvPr>
        </p:nvSpPr>
        <p:spPr/>
        <p:txBody>
          <a:bodyPr/>
          <a:lstStyle/>
          <a:p>
            <a:fld id="{B5AD01D2-65E3-4E0A-BFCC-3B76F916C824}" type="slidenum">
              <a:rPr lang="en-US" smtClean="0"/>
              <a:t>4</a:t>
            </a:fld>
            <a:endParaRPr lang="en-US" dirty="0"/>
          </a:p>
        </p:txBody>
      </p:sp>
      <p:pic>
        <p:nvPicPr>
          <p:cNvPr id="2050" name="Picture 2" descr="Competence and Competency - what is the difference?">
            <a:extLst>
              <a:ext uri="{FF2B5EF4-FFF2-40B4-BE49-F238E27FC236}">
                <a16:creationId xmlns:a16="http://schemas.microsoft.com/office/drawing/2014/main" id="{E0BDBBF9-C300-46B9-8629-5D402536A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508" y="2229643"/>
            <a:ext cx="4795650" cy="329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07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DB6F2C-9BDC-4B2F-A136-5A4ECFB8CABF}"/>
              </a:ext>
            </a:extLst>
          </p:cNvPr>
          <p:cNvSpPr>
            <a:spLocks noGrp="1"/>
          </p:cNvSpPr>
          <p:nvPr>
            <p:ph type="title"/>
          </p:nvPr>
        </p:nvSpPr>
        <p:spPr/>
        <p:txBody>
          <a:bodyPr/>
          <a:lstStyle/>
          <a:p>
            <a:pPr algn="ctr"/>
            <a:r>
              <a:rPr lang="en-US" dirty="0">
                <a:solidFill>
                  <a:srgbClr val="4D2C61"/>
                </a:solidFill>
                <a:cs typeface="Calibri Light"/>
              </a:rPr>
              <a:t>How were the competencies developed?</a:t>
            </a:r>
          </a:p>
        </p:txBody>
      </p:sp>
      <p:cxnSp>
        <p:nvCxnSpPr>
          <p:cNvPr id="4" name="Straight Connector 3"/>
          <p:cNvCxnSpPr/>
          <p:nvPr/>
        </p:nvCxnSpPr>
        <p:spPr>
          <a:xfrm flipV="1">
            <a:off x="281392" y="1438835"/>
            <a:ext cx="11476815" cy="0"/>
          </a:xfrm>
          <a:prstGeom prst="line">
            <a:avLst/>
          </a:prstGeom>
          <a:ln w="254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2" name="Slide Number Placeholder 1">
            <a:extLst>
              <a:ext uri="{FF2B5EF4-FFF2-40B4-BE49-F238E27FC236}">
                <a16:creationId xmlns:a16="http://schemas.microsoft.com/office/drawing/2014/main" id="{5BAC7C24-8328-4F97-BE3E-D31C6CE7E8AD}"/>
              </a:ext>
            </a:extLst>
          </p:cNvPr>
          <p:cNvSpPr>
            <a:spLocks noGrp="1"/>
          </p:cNvSpPr>
          <p:nvPr>
            <p:ph type="sldNum" sz="quarter" idx="12"/>
          </p:nvPr>
        </p:nvSpPr>
        <p:spPr/>
        <p:txBody>
          <a:bodyPr/>
          <a:lstStyle/>
          <a:p>
            <a:fld id="{B5AD01D2-65E3-4E0A-BFCC-3B76F916C824}" type="slidenum">
              <a:rPr lang="en-US" smtClean="0"/>
              <a:t>5</a:t>
            </a:fld>
            <a:endParaRPr lang="en-US"/>
          </a:p>
        </p:txBody>
      </p:sp>
      <p:graphicFrame>
        <p:nvGraphicFramePr>
          <p:cNvPr id="9" name="Diagram 8">
            <a:extLst>
              <a:ext uri="{FF2B5EF4-FFF2-40B4-BE49-F238E27FC236}">
                <a16:creationId xmlns:a16="http://schemas.microsoft.com/office/drawing/2014/main" id="{CBDA4D92-22BE-40A0-A1B0-713881E5206A}"/>
              </a:ext>
            </a:extLst>
          </p:cNvPr>
          <p:cNvGraphicFramePr/>
          <p:nvPr>
            <p:extLst>
              <p:ext uri="{D42A27DB-BD31-4B8C-83A1-F6EECF244321}">
                <p14:modId xmlns:p14="http://schemas.microsoft.com/office/powerpoint/2010/main" val="4049352047"/>
              </p:ext>
            </p:extLst>
          </p:nvPr>
        </p:nvGraphicFramePr>
        <p:xfrm>
          <a:off x="838199" y="1539433"/>
          <a:ext cx="10667035" cy="5182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85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F68EA-BAC9-4B7B-89F7-525F9B6AD3A7}"/>
              </a:ext>
            </a:extLst>
          </p:cNvPr>
          <p:cNvSpPr>
            <a:spLocks noGrp="1"/>
          </p:cNvSpPr>
          <p:nvPr>
            <p:ph type="title"/>
          </p:nvPr>
        </p:nvSpPr>
        <p:spPr/>
        <p:txBody>
          <a:bodyPr/>
          <a:lstStyle/>
          <a:p>
            <a:pPr algn="ctr"/>
            <a:r>
              <a:rPr lang="en-US" dirty="0">
                <a:solidFill>
                  <a:srgbClr val="4D2C61"/>
                </a:solidFill>
                <a:cs typeface="Calibri Light"/>
              </a:rPr>
              <a:t>How are the competencies organized?</a:t>
            </a:r>
            <a:endParaRPr lang="en-US" dirty="0"/>
          </a:p>
        </p:txBody>
      </p:sp>
      <p:sp>
        <p:nvSpPr>
          <p:cNvPr id="4" name="Slide Number Placeholder 3">
            <a:extLst>
              <a:ext uri="{FF2B5EF4-FFF2-40B4-BE49-F238E27FC236}">
                <a16:creationId xmlns:a16="http://schemas.microsoft.com/office/drawing/2014/main" id="{430D2C4A-C891-4AB3-914C-D5BABDED68B9}"/>
              </a:ext>
            </a:extLst>
          </p:cNvPr>
          <p:cNvSpPr>
            <a:spLocks noGrp="1"/>
          </p:cNvSpPr>
          <p:nvPr>
            <p:ph type="sldNum" sz="quarter" idx="12"/>
          </p:nvPr>
        </p:nvSpPr>
        <p:spPr/>
        <p:txBody>
          <a:bodyPr/>
          <a:lstStyle/>
          <a:p>
            <a:endParaRPr lang="en-US" dirty="0"/>
          </a:p>
        </p:txBody>
      </p:sp>
      <p:graphicFrame>
        <p:nvGraphicFramePr>
          <p:cNvPr id="8" name="Content Placeholder 7">
            <a:extLst>
              <a:ext uri="{FF2B5EF4-FFF2-40B4-BE49-F238E27FC236}">
                <a16:creationId xmlns:a16="http://schemas.microsoft.com/office/drawing/2014/main" id="{122E6F08-924B-BF0E-B9F5-F51D77F4EECE}"/>
              </a:ext>
            </a:extLst>
          </p:cNvPr>
          <p:cNvGraphicFramePr>
            <a:graphicFrameLocks noGrp="1"/>
          </p:cNvGraphicFramePr>
          <p:nvPr>
            <p:ph idx="1"/>
            <p:extLst>
              <p:ext uri="{D42A27DB-BD31-4B8C-83A1-F6EECF244321}">
                <p14:modId xmlns:p14="http://schemas.microsoft.com/office/powerpoint/2010/main" val="19387266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70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A598-92C9-4DB3-BF6B-0FAE9ACED41D}"/>
              </a:ext>
            </a:extLst>
          </p:cNvPr>
          <p:cNvSpPr>
            <a:spLocks noGrp="1"/>
          </p:cNvSpPr>
          <p:nvPr>
            <p:ph type="title"/>
          </p:nvPr>
        </p:nvSpPr>
        <p:spPr/>
        <p:txBody>
          <a:bodyPr/>
          <a:lstStyle/>
          <a:p>
            <a:pPr algn="ctr"/>
            <a:r>
              <a:rPr lang="en-US" dirty="0">
                <a:solidFill>
                  <a:srgbClr val="4D2C61"/>
                </a:solidFill>
                <a:cs typeface="Calibri Light"/>
              </a:rPr>
              <a:t>Documents</a:t>
            </a:r>
            <a:endParaRPr lang="en-US" dirty="0"/>
          </a:p>
        </p:txBody>
      </p:sp>
      <p:sp>
        <p:nvSpPr>
          <p:cNvPr id="6" name="Content Placeholder 5">
            <a:extLst>
              <a:ext uri="{FF2B5EF4-FFF2-40B4-BE49-F238E27FC236}">
                <a16:creationId xmlns:a16="http://schemas.microsoft.com/office/drawing/2014/main" id="{5556B869-3ADF-4D5F-9288-28BA028ACC6D}"/>
              </a:ext>
            </a:extLst>
          </p:cNvPr>
          <p:cNvSpPr>
            <a:spLocks noGrp="1"/>
          </p:cNvSpPr>
          <p:nvPr>
            <p:ph idx="1"/>
          </p:nvPr>
        </p:nvSpPr>
        <p:spPr/>
        <p:txBody>
          <a:bodyPr/>
          <a:lstStyle/>
          <a:p>
            <a:r>
              <a:rPr lang="en-US" dirty="0"/>
              <a:t>Supervisor Competencies</a:t>
            </a:r>
          </a:p>
          <a:p>
            <a:r>
              <a:rPr lang="en-US" dirty="0"/>
              <a:t>Self-Assessment Guide</a:t>
            </a:r>
          </a:p>
          <a:p>
            <a:r>
              <a:rPr lang="en-US" dirty="0"/>
              <a:t>User Guide</a:t>
            </a:r>
          </a:p>
          <a:p>
            <a:endParaRPr lang="en-US" dirty="0"/>
          </a:p>
          <a:p>
            <a:endParaRPr lang="en-US" dirty="0"/>
          </a:p>
          <a:p>
            <a:pPr marL="0" indent="0" algn="ctr">
              <a:buNone/>
            </a:pPr>
            <a:r>
              <a:rPr lang="en-US" dirty="0">
                <a:hlinkClick r:id="rId2"/>
              </a:rPr>
              <a:t>https://www.healthyfamiliesnewyork.org/Staff/Competencies.html</a:t>
            </a:r>
            <a:endParaRPr lang="en-US" dirty="0"/>
          </a:p>
          <a:p>
            <a:pPr marL="0" indent="0" algn="ctr">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5478B1DE-3B0B-4D33-B667-3ECF08E2B8C2}"/>
              </a:ext>
            </a:extLst>
          </p:cNvPr>
          <p:cNvSpPr>
            <a:spLocks noGrp="1"/>
          </p:cNvSpPr>
          <p:nvPr>
            <p:ph type="sldNum" sz="quarter" idx="12"/>
          </p:nvPr>
        </p:nvSpPr>
        <p:spPr/>
        <p:txBody>
          <a:bodyPr/>
          <a:lstStyle/>
          <a:p>
            <a:fld id="{B5AD01D2-65E3-4E0A-BFCC-3B76F916C824}" type="slidenum">
              <a:rPr lang="en-US" smtClean="0"/>
              <a:t>7</a:t>
            </a:fld>
            <a:endParaRPr lang="en-US"/>
          </a:p>
        </p:txBody>
      </p:sp>
    </p:spTree>
    <p:extLst>
      <p:ext uri="{BB962C8B-B14F-4D97-AF65-F5344CB8AC3E}">
        <p14:creationId xmlns:p14="http://schemas.microsoft.com/office/powerpoint/2010/main" val="303508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2FE1-0C1D-4A4A-92FB-139CC7F0A951}"/>
              </a:ext>
            </a:extLst>
          </p:cNvPr>
          <p:cNvSpPr>
            <a:spLocks noGrp="1"/>
          </p:cNvSpPr>
          <p:nvPr>
            <p:ph type="title"/>
          </p:nvPr>
        </p:nvSpPr>
        <p:spPr/>
        <p:txBody>
          <a:bodyPr/>
          <a:lstStyle/>
          <a:p>
            <a:pPr algn="ctr"/>
            <a:r>
              <a:rPr lang="en-US" dirty="0">
                <a:solidFill>
                  <a:srgbClr val="4D2C61"/>
                </a:solidFill>
                <a:cs typeface="Calibri Light"/>
              </a:rPr>
              <a:t>Using Competencies in Hiring</a:t>
            </a:r>
            <a:endParaRPr lang="en-US" dirty="0"/>
          </a:p>
        </p:txBody>
      </p:sp>
      <p:sp>
        <p:nvSpPr>
          <p:cNvPr id="4" name="Slide Number Placeholder 3">
            <a:extLst>
              <a:ext uri="{FF2B5EF4-FFF2-40B4-BE49-F238E27FC236}">
                <a16:creationId xmlns:a16="http://schemas.microsoft.com/office/drawing/2014/main" id="{DF531E48-1760-4D11-8CDF-D02779D38F50}"/>
              </a:ext>
            </a:extLst>
          </p:cNvPr>
          <p:cNvSpPr>
            <a:spLocks noGrp="1"/>
          </p:cNvSpPr>
          <p:nvPr>
            <p:ph type="sldNum" sz="quarter" idx="12"/>
          </p:nvPr>
        </p:nvSpPr>
        <p:spPr/>
        <p:txBody>
          <a:bodyPr/>
          <a:lstStyle/>
          <a:p>
            <a:fld id="{B5AD01D2-65E3-4E0A-BFCC-3B76F916C824}" type="slidenum">
              <a:rPr lang="en-US" smtClean="0"/>
              <a:t>8</a:t>
            </a:fld>
            <a:endParaRPr lang="en-US"/>
          </a:p>
        </p:txBody>
      </p:sp>
      <p:pic>
        <p:nvPicPr>
          <p:cNvPr id="1026" name="Picture 2" descr="about performance management ...">
            <a:extLst>
              <a:ext uri="{FF2B5EF4-FFF2-40B4-BE49-F238E27FC236}">
                <a16:creationId xmlns:a16="http://schemas.microsoft.com/office/drawing/2014/main" id="{4479BB82-2F25-D3D8-01C7-C9EA3532F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417" y="2115778"/>
            <a:ext cx="9585166" cy="3425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50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A213-3C45-46D5-BD13-1BCDAAAA5877}"/>
              </a:ext>
            </a:extLst>
          </p:cNvPr>
          <p:cNvSpPr>
            <a:spLocks noGrp="1"/>
          </p:cNvSpPr>
          <p:nvPr>
            <p:ph type="title"/>
          </p:nvPr>
        </p:nvSpPr>
        <p:spPr/>
        <p:txBody>
          <a:bodyPr/>
          <a:lstStyle/>
          <a:p>
            <a:pPr algn="ctr"/>
            <a:r>
              <a:rPr lang="en-US" dirty="0"/>
              <a:t>Creating a Job Description</a:t>
            </a:r>
          </a:p>
        </p:txBody>
      </p:sp>
      <p:sp>
        <p:nvSpPr>
          <p:cNvPr id="6" name="Content Placeholder 5">
            <a:extLst>
              <a:ext uri="{FF2B5EF4-FFF2-40B4-BE49-F238E27FC236}">
                <a16:creationId xmlns:a16="http://schemas.microsoft.com/office/drawing/2014/main" id="{14F37B30-1762-4E77-9CCD-19F8F51909C5}"/>
              </a:ext>
            </a:extLst>
          </p:cNvPr>
          <p:cNvSpPr>
            <a:spLocks noGrp="1"/>
          </p:cNvSpPr>
          <p:nvPr>
            <p:ph idx="1"/>
          </p:nvPr>
        </p:nvSpPr>
        <p:spPr>
          <a:xfrm>
            <a:off x="838199" y="1479636"/>
            <a:ext cx="10515600" cy="4351338"/>
          </a:xfrm>
        </p:spPr>
        <p:txBody>
          <a:bodyPr>
            <a:normAutofit fontScale="92500"/>
          </a:bodyPr>
          <a:lstStyle/>
          <a:p>
            <a:pPr marL="342900" marR="0" lvl="0" indent="-342900" algn="just">
              <a:spcBef>
                <a:spcPts val="0"/>
              </a:spcBef>
              <a:spcAft>
                <a:spcPts val="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Master’s degree in human services or fields related to working with children and families, or bachelor’s degree in these fields with three years of relevant experience, or less than a bachelor’s degree but with commensurate HFA experience</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A solid understanding of or experience in supervising diverse staff with humility, as well as providing support to staff in stressful work environments</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Knowledge of infant and child development and parent-child attachment.</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Experience with family services which embrace the concepts of family-centered and strengths-based service provision</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Knowledge of parent-infant health and dynamics of child abuse and neglect</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Experience supporting culturally diverse communities/families </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Experience in home visiting with a strong background in early childhood prevention services </a:t>
            </a:r>
            <a:endParaRPr lang="en-US" sz="2400" dirty="0"/>
          </a:p>
          <a:p>
            <a:pPr marL="0" indent="0">
              <a:buNone/>
            </a:pPr>
            <a:endParaRPr lang="en-US" dirty="0"/>
          </a:p>
        </p:txBody>
      </p:sp>
      <p:sp>
        <p:nvSpPr>
          <p:cNvPr id="5" name="Slide Number Placeholder 4">
            <a:extLst>
              <a:ext uri="{FF2B5EF4-FFF2-40B4-BE49-F238E27FC236}">
                <a16:creationId xmlns:a16="http://schemas.microsoft.com/office/drawing/2014/main" id="{21747278-8B9A-4634-BD3A-A4DE0BA6D93B}"/>
              </a:ext>
            </a:extLst>
          </p:cNvPr>
          <p:cNvSpPr>
            <a:spLocks noGrp="1"/>
          </p:cNvSpPr>
          <p:nvPr>
            <p:ph type="sldNum" sz="quarter" idx="12"/>
          </p:nvPr>
        </p:nvSpPr>
        <p:spPr/>
        <p:txBody>
          <a:bodyPr/>
          <a:lstStyle/>
          <a:p>
            <a:fld id="{B5AD01D2-65E3-4E0A-BFCC-3B76F916C824}" type="slidenum">
              <a:rPr lang="en-US" smtClean="0"/>
              <a:t>9</a:t>
            </a:fld>
            <a:endParaRPr lang="en-US" dirty="0"/>
          </a:p>
        </p:txBody>
      </p:sp>
      <p:sp>
        <p:nvSpPr>
          <p:cNvPr id="4" name="Arrow: Right 3">
            <a:extLst>
              <a:ext uri="{FF2B5EF4-FFF2-40B4-BE49-F238E27FC236}">
                <a16:creationId xmlns:a16="http://schemas.microsoft.com/office/drawing/2014/main" id="{BCE51879-8E40-C7F0-A605-BE8FD953C885}"/>
              </a:ext>
            </a:extLst>
          </p:cNvPr>
          <p:cNvSpPr/>
          <p:nvPr/>
        </p:nvSpPr>
        <p:spPr>
          <a:xfrm>
            <a:off x="0" y="2565090"/>
            <a:ext cx="3174173" cy="733301"/>
          </a:xfrm>
          <a:prstGeom prst="rightArrow">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Competency: Supervision</a:t>
            </a:r>
          </a:p>
        </p:txBody>
      </p:sp>
      <p:sp>
        <p:nvSpPr>
          <p:cNvPr id="8" name="Arrow: Right 7">
            <a:extLst>
              <a:ext uri="{FF2B5EF4-FFF2-40B4-BE49-F238E27FC236}">
                <a16:creationId xmlns:a16="http://schemas.microsoft.com/office/drawing/2014/main" id="{D2C2763F-32F5-698F-4FE3-9CC1B86205CC}"/>
              </a:ext>
            </a:extLst>
          </p:cNvPr>
          <p:cNvSpPr/>
          <p:nvPr/>
        </p:nvSpPr>
        <p:spPr>
          <a:xfrm>
            <a:off x="0" y="2989426"/>
            <a:ext cx="3174173" cy="733301"/>
          </a:xfrm>
          <a:prstGeom prst="rightArrow">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Competency: Infant and Child Health and Development</a:t>
            </a:r>
          </a:p>
        </p:txBody>
      </p:sp>
      <p:sp>
        <p:nvSpPr>
          <p:cNvPr id="9" name="Arrow: Right 8">
            <a:extLst>
              <a:ext uri="{FF2B5EF4-FFF2-40B4-BE49-F238E27FC236}">
                <a16:creationId xmlns:a16="http://schemas.microsoft.com/office/drawing/2014/main" id="{C588B233-CDDF-868C-965E-273C590D9EE9}"/>
              </a:ext>
            </a:extLst>
          </p:cNvPr>
          <p:cNvSpPr/>
          <p:nvPr/>
        </p:nvSpPr>
        <p:spPr>
          <a:xfrm>
            <a:off x="-1" y="3483507"/>
            <a:ext cx="3174173" cy="648408"/>
          </a:xfrm>
          <a:prstGeom prst="rightArrow">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Competency: Family Functioning and Community Supports</a:t>
            </a:r>
          </a:p>
        </p:txBody>
      </p:sp>
      <p:sp>
        <p:nvSpPr>
          <p:cNvPr id="10" name="Arrow: Right 9">
            <a:extLst>
              <a:ext uri="{FF2B5EF4-FFF2-40B4-BE49-F238E27FC236}">
                <a16:creationId xmlns:a16="http://schemas.microsoft.com/office/drawing/2014/main" id="{A2C4A2C6-CD21-20BE-D534-469AF31BAD54}"/>
              </a:ext>
            </a:extLst>
          </p:cNvPr>
          <p:cNvSpPr/>
          <p:nvPr/>
        </p:nvSpPr>
        <p:spPr>
          <a:xfrm>
            <a:off x="-2" y="3985864"/>
            <a:ext cx="3174173" cy="733301"/>
          </a:xfrm>
          <a:prstGeom prst="rightArrow">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Competency: Child Abuse Neglect and Reporting</a:t>
            </a:r>
          </a:p>
        </p:txBody>
      </p:sp>
      <p:sp>
        <p:nvSpPr>
          <p:cNvPr id="11" name="Arrow: Right 10">
            <a:extLst>
              <a:ext uri="{FF2B5EF4-FFF2-40B4-BE49-F238E27FC236}">
                <a16:creationId xmlns:a16="http://schemas.microsoft.com/office/drawing/2014/main" id="{84D626EE-3E4B-5428-046C-75C046E917FE}"/>
              </a:ext>
            </a:extLst>
          </p:cNvPr>
          <p:cNvSpPr/>
          <p:nvPr/>
        </p:nvSpPr>
        <p:spPr>
          <a:xfrm>
            <a:off x="-3" y="4464049"/>
            <a:ext cx="3174173" cy="625602"/>
          </a:xfrm>
          <a:prstGeom prst="rightArrow">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Competency: Professional Practice and Process</a:t>
            </a:r>
          </a:p>
        </p:txBody>
      </p:sp>
    </p:spTree>
    <p:extLst>
      <p:ext uri="{BB962C8B-B14F-4D97-AF65-F5344CB8AC3E}">
        <p14:creationId xmlns:p14="http://schemas.microsoft.com/office/powerpoint/2010/main" val="348916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3625</TotalTime>
  <Words>991</Words>
  <Application>Microsoft Office PowerPoint</Application>
  <PresentationFormat>Widescreen</PresentationFormat>
  <Paragraphs>129</Paragraphs>
  <Slides>20</Slides>
  <Notes>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Supervisor Competencies </vt:lpstr>
      <vt:lpstr>Objectives</vt:lpstr>
      <vt:lpstr>What are Supervisor competencies?</vt:lpstr>
      <vt:lpstr>Why are competencies needed?</vt:lpstr>
      <vt:lpstr>How were the competencies developed?</vt:lpstr>
      <vt:lpstr>How are the competencies organized?</vt:lpstr>
      <vt:lpstr>Documents</vt:lpstr>
      <vt:lpstr>Using Competencies in Hiring</vt:lpstr>
      <vt:lpstr>Creating a Job Description</vt:lpstr>
      <vt:lpstr>Competency-Based Job Description</vt:lpstr>
      <vt:lpstr>Developing Competency-Based Interview Questions</vt:lpstr>
      <vt:lpstr>What do you want to know about the person that you don’t know already? (e.g., don’t waste time asking them questions you already know the answer to from their written materials)</vt:lpstr>
      <vt:lpstr>Competency- Based Questions</vt:lpstr>
      <vt:lpstr>Competency- Based Questions</vt:lpstr>
      <vt:lpstr>Additional Questions for Supervisor</vt:lpstr>
      <vt:lpstr>Organizing Interview Data  How does the individual prepare for Supervision?</vt:lpstr>
      <vt:lpstr>Orienting New Supervisors</vt:lpstr>
      <vt:lpstr>Supervisor Evaluation</vt:lpstr>
      <vt:lpstr>Questions??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Qualitative Data to Inform Community Needs Assessments</dc:title>
  <dc:creator>Berical, Erin</dc:creator>
  <cp:lastModifiedBy>Berical, Erin</cp:lastModifiedBy>
  <cp:revision>197</cp:revision>
  <dcterms:created xsi:type="dcterms:W3CDTF">2021-07-16T14:24:45Z</dcterms:created>
  <dcterms:modified xsi:type="dcterms:W3CDTF">2024-07-02T16:51:22Z</dcterms:modified>
</cp:coreProperties>
</file>