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EF89-19A6-4829-B877-563066FCD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841" y="2528696"/>
            <a:ext cx="9144000" cy="1641490"/>
          </a:xfrm>
        </p:spPr>
        <p:txBody>
          <a:bodyPr/>
          <a:lstStyle/>
          <a:p>
            <a:r>
              <a:rPr lang="en-US" u="sng" dirty="0"/>
              <a:t>Use-Case Diagrams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02301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8F931-B646-43A3-8CB3-EBC5CB86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363984"/>
            <a:ext cx="11372296" cy="62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728CC-4866-445F-8B4F-7D6729EE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257452"/>
            <a:ext cx="11416684" cy="63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8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70F7A-71A9-4CE3-8D40-4BA5551A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95308"/>
            <a:ext cx="11461071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5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BF04D-C48E-4E2B-AA49-CBE88BD6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0" y="307427"/>
            <a:ext cx="11549848" cy="62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586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Use-Case Diagrams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 Diagrams</dc:title>
  <dc:creator>shaik riyaz basha</dc:creator>
  <cp:lastModifiedBy>shaik riyaz basha</cp:lastModifiedBy>
  <cp:revision>1</cp:revision>
  <dcterms:created xsi:type="dcterms:W3CDTF">2020-12-12T13:29:40Z</dcterms:created>
  <dcterms:modified xsi:type="dcterms:W3CDTF">2020-12-12T13:35:27Z</dcterms:modified>
</cp:coreProperties>
</file>