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4F5F-96E5-4F30-8EEF-01170747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SCRUM</a:t>
            </a:r>
            <a:br>
              <a:rPr lang="en-US" dirty="0"/>
            </a:br>
            <a:r>
              <a:rPr lang="en-US" sz="2400" dirty="0"/>
              <a:t>Sprint Planning, Sprint  Retrospective, Daily Sprints…</a:t>
            </a:r>
            <a:br>
              <a:rPr lang="en-IN" sz="1800" dirty="0"/>
            </a:b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8FD93-8235-4BD9-AD47-C4144F7A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54" y="1216242"/>
            <a:ext cx="8160847" cy="4508778"/>
          </a:xfrm>
        </p:spPr>
      </p:pic>
    </p:spTree>
    <p:extLst>
      <p:ext uri="{BB962C8B-B14F-4D97-AF65-F5344CB8AC3E}">
        <p14:creationId xmlns:p14="http://schemas.microsoft.com/office/powerpoint/2010/main" val="28009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C8B4-DCAA-4548-A4ED-83DB234B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 Planning…</a:t>
            </a:r>
            <a:endParaRPr lang="en-IN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A6E149-D4BF-4B78-BD34-28361927B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51282"/>
              </p:ext>
            </p:extLst>
          </p:nvPr>
        </p:nvGraphicFramePr>
        <p:xfrm>
          <a:off x="3629981" y="1811620"/>
          <a:ext cx="7955379" cy="200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93">
                  <a:extLst>
                    <a:ext uri="{9D8B030D-6E8A-4147-A177-3AD203B41FA5}">
                      <a16:colId xmlns:a16="http://schemas.microsoft.com/office/drawing/2014/main" val="2649255715"/>
                    </a:ext>
                  </a:extLst>
                </a:gridCol>
                <a:gridCol w="2675795">
                  <a:extLst>
                    <a:ext uri="{9D8B030D-6E8A-4147-A177-3AD203B41FA5}">
                      <a16:colId xmlns:a16="http://schemas.microsoft.com/office/drawing/2014/main" val="858850806"/>
                    </a:ext>
                  </a:extLst>
                </a:gridCol>
                <a:gridCol w="2627791">
                  <a:extLst>
                    <a:ext uri="{9D8B030D-6E8A-4147-A177-3AD203B41FA5}">
                      <a16:colId xmlns:a16="http://schemas.microsoft.com/office/drawing/2014/main" val="2390090701"/>
                    </a:ext>
                  </a:extLst>
                </a:gridCol>
              </a:tblGrid>
              <a:tr h="813919">
                <a:tc>
                  <a:txBody>
                    <a:bodyPr/>
                    <a:lstStyle/>
                    <a:p>
                      <a:r>
                        <a:rPr lang="en-US" dirty="0"/>
                        <a:t>Date(Time)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91306"/>
                  </a:ext>
                </a:extLst>
              </a:tr>
              <a:tr h="1162316">
                <a:tc>
                  <a:txBody>
                    <a:bodyPr/>
                    <a:lstStyle/>
                    <a:p>
                      <a:r>
                        <a:rPr lang="en-US" dirty="0"/>
                        <a:t>09/08/2020(7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30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a product backlog, discussion of </a:t>
                      </a:r>
                      <a:r>
                        <a:rPr lang="en-US" dirty="0" err="1"/>
                        <a:t>everyones</a:t>
                      </a:r>
                      <a:r>
                        <a:rPr lang="en-US" dirty="0"/>
                        <a:t> course role in this project.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8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4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A5B9-ABCC-454A-AA5B-122297A5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SPRINT-I </a:t>
            </a:r>
            <a:endParaRPr lang="en-IN" u="sn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7E96C6-16C3-4370-A956-53150663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57967"/>
              </p:ext>
            </p:extLst>
          </p:nvPr>
        </p:nvGraphicFramePr>
        <p:xfrm>
          <a:off x="3524434" y="0"/>
          <a:ext cx="7936637" cy="694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79">
                  <a:extLst>
                    <a:ext uri="{9D8B030D-6E8A-4147-A177-3AD203B41FA5}">
                      <a16:colId xmlns:a16="http://schemas.microsoft.com/office/drawing/2014/main" val="575650562"/>
                    </a:ext>
                  </a:extLst>
                </a:gridCol>
                <a:gridCol w="1636326">
                  <a:extLst>
                    <a:ext uri="{9D8B030D-6E8A-4147-A177-3AD203B41FA5}">
                      <a16:colId xmlns:a16="http://schemas.microsoft.com/office/drawing/2014/main" val="148662960"/>
                    </a:ext>
                  </a:extLst>
                </a:gridCol>
                <a:gridCol w="1669666">
                  <a:extLst>
                    <a:ext uri="{9D8B030D-6E8A-4147-A177-3AD203B41FA5}">
                      <a16:colId xmlns:a16="http://schemas.microsoft.com/office/drawing/2014/main" val="4064298252"/>
                    </a:ext>
                  </a:extLst>
                </a:gridCol>
                <a:gridCol w="1669666">
                  <a:extLst>
                    <a:ext uri="{9D8B030D-6E8A-4147-A177-3AD203B41FA5}">
                      <a16:colId xmlns:a16="http://schemas.microsoft.com/office/drawing/2014/main" val="744931510"/>
                    </a:ext>
                  </a:extLst>
                </a:gridCol>
              </a:tblGrid>
              <a:tr h="819299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(Time)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47943"/>
                  </a:ext>
                </a:extLst>
              </a:tr>
              <a:tr h="891361">
                <a:tc>
                  <a:txBody>
                    <a:bodyPr/>
                    <a:lstStyle/>
                    <a:p>
                      <a:r>
                        <a:rPr lang="en-US" u="sng" dirty="0"/>
                        <a:t>Daily Sprint-1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11/08/2020 (8:30 pm)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Naming of Our Website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24237"/>
                  </a:ext>
                </a:extLst>
              </a:tr>
              <a:tr h="1960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Sprint-2</a:t>
                      </a:r>
                      <a:endParaRPr lang="en-IN" u="sng" dirty="0"/>
                    </a:p>
                    <a:p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13/08/2020 (7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a repository in projects.kluniversity.in and cloning the repo into local devices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97866"/>
                  </a:ext>
                </a:extLst>
              </a:tr>
              <a:tr h="1693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Sprint-3</a:t>
                      </a:r>
                      <a:endParaRPr lang="en-IN" u="sng" dirty="0"/>
                    </a:p>
                    <a:p>
                      <a:endParaRPr lang="en-IN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14/08/2020 (9 am)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 min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Creating documentation for first review and preparing for presentation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44594"/>
                  </a:ext>
                </a:extLst>
              </a:tr>
              <a:tr h="1426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u="sng" dirty="0"/>
                    </a:p>
                    <a:p>
                      <a:r>
                        <a:rPr lang="en-IN" u="sng" dirty="0">
                          <a:solidFill>
                            <a:srgbClr val="FF0000"/>
                          </a:solidFill>
                        </a:rPr>
                        <a:t>Sprint Retrospective And 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29/08/2020 ( 6pm)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for improvements to be enacted during the next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1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2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3C9F-3E82-4E1A-96FD-5CFEDEB5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SPRINT-II</a:t>
            </a:r>
            <a:endParaRPr lang="en-IN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4B5F8C0-59E8-4F0D-8D52-D2B83F881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11900"/>
              </p:ext>
            </p:extLst>
          </p:nvPr>
        </p:nvGraphicFramePr>
        <p:xfrm>
          <a:off x="3558959" y="396070"/>
          <a:ext cx="7907384" cy="612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03">
                  <a:extLst>
                    <a:ext uri="{9D8B030D-6E8A-4147-A177-3AD203B41FA5}">
                      <a16:colId xmlns:a16="http://schemas.microsoft.com/office/drawing/2014/main" val="93774189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115751126"/>
                    </a:ext>
                  </a:extLst>
                </a:gridCol>
                <a:gridCol w="1995503">
                  <a:extLst>
                    <a:ext uri="{9D8B030D-6E8A-4147-A177-3AD203B41FA5}">
                      <a16:colId xmlns:a16="http://schemas.microsoft.com/office/drawing/2014/main" val="1606370684"/>
                    </a:ext>
                  </a:extLst>
                </a:gridCol>
                <a:gridCol w="1995503">
                  <a:extLst>
                    <a:ext uri="{9D8B030D-6E8A-4147-A177-3AD203B41FA5}">
                      <a16:colId xmlns:a16="http://schemas.microsoft.com/office/drawing/2014/main" val="2649460861"/>
                    </a:ext>
                  </a:extLst>
                </a:gridCol>
              </a:tblGrid>
              <a:tr h="981125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Date(Time)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02753"/>
                  </a:ext>
                </a:extLst>
              </a:tr>
              <a:tr h="1201168">
                <a:tc>
                  <a:txBody>
                    <a:bodyPr/>
                    <a:lstStyle/>
                    <a:p>
                      <a:r>
                        <a:rPr lang="en-US" dirty="0"/>
                        <a:t>Daily Sprint –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07/09/2020(6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Designing of algorithms for creating frontend pages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78067"/>
                  </a:ext>
                </a:extLst>
              </a:tr>
              <a:tr h="981125">
                <a:tc>
                  <a:txBody>
                    <a:bodyPr/>
                    <a:lstStyle/>
                    <a:p>
                      <a:r>
                        <a:rPr lang="en-US" dirty="0"/>
                        <a:t>Daily Sprint –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13/09/2020( 7pm)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the home page of our website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9793"/>
                  </a:ext>
                </a:extLst>
              </a:tr>
              <a:tr h="1201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Daily Sprint – 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28/09/2020(7 pm)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login and signup components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60940"/>
                  </a:ext>
                </a:extLst>
              </a:tr>
              <a:tr h="1755553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rgbClr val="FF0000"/>
                          </a:solidFill>
                        </a:rPr>
                        <a:t>Sprint Retrospective And 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5/10/2020 ( 11 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1hr 30min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from every team mate about the login and sign up pages and enhancements for next sprint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4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36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FC56-7BEC-484F-B714-590C8158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SPRINT-III</a:t>
            </a:r>
            <a:endParaRPr lang="en-IN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8B3CB5-91CD-4E1D-A94F-BDA3C9147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31996"/>
              </p:ext>
            </p:extLst>
          </p:nvPr>
        </p:nvGraphicFramePr>
        <p:xfrm>
          <a:off x="3576714" y="319596"/>
          <a:ext cx="8097420" cy="632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55">
                  <a:extLst>
                    <a:ext uri="{9D8B030D-6E8A-4147-A177-3AD203B41FA5}">
                      <a16:colId xmlns:a16="http://schemas.microsoft.com/office/drawing/2014/main" val="4256976727"/>
                    </a:ext>
                  </a:extLst>
                </a:gridCol>
                <a:gridCol w="2024355">
                  <a:extLst>
                    <a:ext uri="{9D8B030D-6E8A-4147-A177-3AD203B41FA5}">
                      <a16:colId xmlns:a16="http://schemas.microsoft.com/office/drawing/2014/main" val="2763449044"/>
                    </a:ext>
                  </a:extLst>
                </a:gridCol>
                <a:gridCol w="2024355">
                  <a:extLst>
                    <a:ext uri="{9D8B030D-6E8A-4147-A177-3AD203B41FA5}">
                      <a16:colId xmlns:a16="http://schemas.microsoft.com/office/drawing/2014/main" val="2253355901"/>
                    </a:ext>
                  </a:extLst>
                </a:gridCol>
                <a:gridCol w="2024355">
                  <a:extLst>
                    <a:ext uri="{9D8B030D-6E8A-4147-A177-3AD203B41FA5}">
                      <a16:colId xmlns:a16="http://schemas.microsoft.com/office/drawing/2014/main" val="569709397"/>
                    </a:ext>
                  </a:extLst>
                </a:gridCol>
              </a:tblGrid>
              <a:tr h="114729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Date(Time)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72670"/>
                  </a:ext>
                </a:extLst>
              </a:tr>
              <a:tr h="1147296">
                <a:tc>
                  <a:txBody>
                    <a:bodyPr/>
                    <a:lstStyle/>
                    <a:p>
                      <a:r>
                        <a:rPr lang="en-US" u="sng" dirty="0"/>
                        <a:t>Daily Sprint-1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11/11/2020(3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1hr 30min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 Database</a:t>
                      </a:r>
                    </a:p>
                    <a:p>
                      <a:r>
                        <a:rPr lang="en-US" dirty="0"/>
                        <a:t>Creation in </a:t>
                      </a:r>
                      <a:r>
                        <a:rPr lang="en-US" dirty="0" err="1"/>
                        <a:t>MongoDb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9241"/>
                  </a:ext>
                </a:extLst>
              </a:tr>
              <a:tr h="11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18/11/2020(7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 using</a:t>
                      </a:r>
                    </a:p>
                    <a:p>
                      <a:r>
                        <a:rPr lang="en-US" dirty="0"/>
                        <a:t>Watson Studio in IBM cloud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39613"/>
                  </a:ext>
                </a:extLst>
              </a:tr>
              <a:tr h="114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Sprint-3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22/11/2020(7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database in cloud using </a:t>
                      </a: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 Atlas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983"/>
                  </a:ext>
                </a:extLst>
              </a:tr>
              <a:tr h="1660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u="sng" dirty="0"/>
                    </a:p>
                    <a:p>
                      <a:r>
                        <a:rPr lang="en-IN" u="sng" dirty="0">
                          <a:solidFill>
                            <a:srgbClr val="FF0000"/>
                          </a:solidFill>
                        </a:rPr>
                        <a:t>Sprint Retrospective And 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29/11/202(9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Collections in </a:t>
                      </a: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 and integrating backend to frontend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9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1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C5C-389F-453B-A08B-DF2635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SPRINT-IV</a:t>
            </a:r>
            <a:endParaRPr lang="en-IN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94EE89-F0F6-4048-BD20-5E9A5440E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6928"/>
              </p:ext>
            </p:extLst>
          </p:nvPr>
        </p:nvGraphicFramePr>
        <p:xfrm>
          <a:off x="3541204" y="683582"/>
          <a:ext cx="8128000" cy="5893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34422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7283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33443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6376147"/>
                    </a:ext>
                  </a:extLst>
                </a:gridCol>
              </a:tblGrid>
              <a:tr h="728155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Date(Time)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25839"/>
                  </a:ext>
                </a:extLst>
              </a:tr>
              <a:tr h="728155">
                <a:tc>
                  <a:txBody>
                    <a:bodyPr/>
                    <a:lstStyle/>
                    <a:p>
                      <a:r>
                        <a:rPr lang="en-US" u="sng" dirty="0"/>
                        <a:t>Daily Sprint-1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02/12/2020(6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Designing Cart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55316"/>
                  </a:ext>
                </a:extLst>
              </a:tr>
              <a:tr h="728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Sprint-2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04/12/2020(6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separate Components for each type of products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61724"/>
                  </a:ext>
                </a:extLst>
              </a:tr>
              <a:tr h="728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Daily Sprint-3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06/12/2020(6 pm)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Testing database and front end components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0948"/>
                  </a:ext>
                </a:extLst>
              </a:tr>
              <a:tr h="2334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u="sng" dirty="0"/>
                    </a:p>
                    <a:p>
                      <a:r>
                        <a:rPr lang="en-IN" u="sng" dirty="0">
                          <a:solidFill>
                            <a:srgbClr val="FF0000"/>
                          </a:solidFill>
                        </a:rPr>
                        <a:t>Sprint Retrospective And 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09/12/2020( 6 pm)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Finalizing all CSS style and preparing documentation for final 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85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374</TotalTime>
  <Words>358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SCRUM Sprint Planning, Sprint  Retrospective, Daily Sprints…  </vt:lpstr>
      <vt:lpstr>Sprint Planning…</vt:lpstr>
      <vt:lpstr>SPRINT-I </vt:lpstr>
      <vt:lpstr>SPRINT-II</vt:lpstr>
      <vt:lpstr>SPRINT-III</vt:lpstr>
      <vt:lpstr>SPRINT-IV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Planning, Sprint  Retrospective, Daily Sprints…</dc:title>
  <dc:creator>shaik riyaz basha</dc:creator>
  <cp:lastModifiedBy>shaik riyaz basha</cp:lastModifiedBy>
  <cp:revision>15</cp:revision>
  <dcterms:created xsi:type="dcterms:W3CDTF">2020-12-12T07:21:34Z</dcterms:created>
  <dcterms:modified xsi:type="dcterms:W3CDTF">2020-12-12T13:35:49Z</dcterms:modified>
</cp:coreProperties>
</file>