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3"/>
  </p:notesMasterIdLst>
  <p:handoutMasterIdLst>
    <p:handoutMasterId r:id="rId14"/>
  </p:handoutMasterIdLst>
  <p:sldIdLst>
    <p:sldId id="289" r:id="rId5"/>
    <p:sldId id="290" r:id="rId6"/>
    <p:sldId id="295" r:id="rId7"/>
    <p:sldId id="296" r:id="rId8"/>
    <p:sldId id="291" r:id="rId9"/>
    <p:sldId id="292" r:id="rId10"/>
    <p:sldId id="293" r:id="rId11"/>
    <p:sldId id="29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13"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0A2"/>
    <a:srgbClr val="404040"/>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7"/>
      </p:cViewPr>
      <p:guideLst>
        <p:guide pos="3840"/>
        <p:guide orient="horz" pos="2160"/>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2F7A84F-E231-42BE-A9F8-B5131853C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CB813BC-9E49-4ABB-A3C3-CEE0885B027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EBDBEE-1FDA-4F57-947F-5759FA6ABC55}" type="datetimeFigureOut">
              <a:rPr lang="en-US" smtClean="0"/>
              <a:t>12/13/2020</a:t>
            </a:fld>
            <a:endParaRPr lang="en-US" dirty="0"/>
          </a:p>
        </p:txBody>
      </p:sp>
      <p:sp>
        <p:nvSpPr>
          <p:cNvPr id="4" name="Footer Placeholder 3">
            <a:extLst>
              <a:ext uri="{FF2B5EF4-FFF2-40B4-BE49-F238E27FC236}">
                <a16:creationId xmlns:a16="http://schemas.microsoft.com/office/drawing/2014/main" id="{47ADFF29-9BE4-4CDF-A198-BBEE303F0EB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D4AFC6-5A97-4417-A16A-485E5801A6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A8C659-3DDB-48CB-A056-6A658A161B7C}" type="slidenum">
              <a:rPr lang="en-US" smtClean="0"/>
              <a:t>‹#›</a:t>
            </a:fld>
            <a:endParaRPr lang="en-US" dirty="0"/>
          </a:p>
        </p:txBody>
      </p:sp>
    </p:spTree>
    <p:extLst>
      <p:ext uri="{BB962C8B-B14F-4D97-AF65-F5344CB8AC3E}">
        <p14:creationId xmlns:p14="http://schemas.microsoft.com/office/powerpoint/2010/main" val="23607677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6A9CD-5E57-4C86-B862-09CA519924BA}" type="datetimeFigureOut">
              <a:rPr lang="en-US" smtClean="0"/>
              <a:t>12/13/2020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004F4-F240-48F9-8AE1-486585C7F00D}" type="slidenum">
              <a:rPr lang="en-US" smtClean="0"/>
              <a:t>‹#›</a:t>
            </a:fld>
            <a:endParaRPr lang="en-US" dirty="0"/>
          </a:p>
        </p:txBody>
      </p:sp>
    </p:spTree>
    <p:extLst>
      <p:ext uri="{BB962C8B-B14F-4D97-AF65-F5344CB8AC3E}">
        <p14:creationId xmlns:p14="http://schemas.microsoft.com/office/powerpoint/2010/main" val="2154881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a:t>
            </a:fld>
            <a:endParaRPr lang="en-US" dirty="0"/>
          </a:p>
        </p:txBody>
      </p:sp>
    </p:spTree>
    <p:extLst>
      <p:ext uri="{BB962C8B-B14F-4D97-AF65-F5344CB8AC3E}">
        <p14:creationId xmlns:p14="http://schemas.microsoft.com/office/powerpoint/2010/main" val="3228853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D165-49B0-44FF-A267-367F5A6EE306}"/>
              </a:ext>
            </a:extLst>
          </p:cNvPr>
          <p:cNvSpPr>
            <a:spLocks noGrp="1"/>
          </p:cNvSpPr>
          <p:nvPr>
            <p:ph type="ctrTitle"/>
          </p:nvPr>
        </p:nvSpPr>
        <p:spPr>
          <a:xfrm>
            <a:off x="1524000" y="2039514"/>
            <a:ext cx="9144000" cy="2128049"/>
          </a:xfrm>
        </p:spPr>
        <p:txBody>
          <a:bodyPr anchor="b"/>
          <a:lstStyle>
            <a:lvl1pPr algn="ctr">
              <a:lnSpc>
                <a:spcPct val="125000"/>
              </a:lnSpc>
              <a:defRPr sz="60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56B52800-74D6-4A78-AC9B-8E737A1A3B0D}"/>
              </a:ext>
            </a:extLst>
          </p:cNvPr>
          <p:cNvSpPr>
            <a:spLocks noGrp="1"/>
          </p:cNvSpPr>
          <p:nvPr>
            <p:ph type="subTitle" idx="1"/>
          </p:nvPr>
        </p:nvSpPr>
        <p:spPr>
          <a:xfrm>
            <a:off x="1524000" y="4221162"/>
            <a:ext cx="9144000" cy="882001"/>
          </a:xfrm>
          <a:solidFill>
            <a:schemeClr val="accent2">
              <a:alpha val="90000"/>
            </a:schemeClr>
          </a:solidFill>
        </p:spPr>
        <p:txBody>
          <a:bodyPr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500" b="1" i="1" kern="1200" spc="65" dirty="0">
                <a:solidFill>
                  <a:schemeClr val="accent1"/>
                </a:solidFill>
                <a:latin typeface="+mn-lt"/>
                <a:ea typeface="+mn-ea"/>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a:extLst>
              <a:ext uri="{FF2B5EF4-FFF2-40B4-BE49-F238E27FC236}">
                <a16:creationId xmlns:a16="http://schemas.microsoft.com/office/drawing/2014/main" id="{88B91F7B-C4AF-4FC6-A6BE-657DEF6D5358}"/>
              </a:ext>
            </a:extLst>
          </p:cNvPr>
          <p:cNvSpPr>
            <a:spLocks noGrp="1"/>
          </p:cNvSpPr>
          <p:nvPr>
            <p:ph type="dt" sz="half" idx="10"/>
          </p:nvPr>
        </p:nvSpPr>
        <p:spPr/>
        <p:txBody>
          <a:bodyPr/>
          <a:lstStyle/>
          <a:p>
            <a:fld id="{8DA08ED5-AEFE-4443-9040-726EF6690995}" type="datetime1">
              <a:rPr lang="en-US" noProof="0" smtClean="0"/>
              <a:t>12/13/2020</a:t>
            </a:fld>
            <a:endParaRPr lang="en-US" noProof="0" dirty="0"/>
          </a:p>
        </p:txBody>
      </p:sp>
      <p:sp>
        <p:nvSpPr>
          <p:cNvPr id="5" name="Footer Placeholder 4">
            <a:extLst>
              <a:ext uri="{FF2B5EF4-FFF2-40B4-BE49-F238E27FC236}">
                <a16:creationId xmlns:a16="http://schemas.microsoft.com/office/drawing/2014/main" id="{5BED32F8-B0C7-4332-B0A5-BC19DD8C4CF5}"/>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B0030946-D0C7-4F78-94B0-427DAA6D5CB0}"/>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189509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11141-A77D-4E0E-8CAF-4CD3B279937B}"/>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017EFDE0-5A54-402A-B0C3-6BC0BB739C25}"/>
              </a:ext>
            </a:extLst>
          </p:cNvPr>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8A2825AD-4585-4E37-A076-3D0070C9300C}"/>
              </a:ext>
            </a:extLst>
          </p:cNvPr>
          <p:cNvSpPr>
            <a:spLocks noGrp="1"/>
          </p:cNvSpPr>
          <p:nvPr>
            <p:ph type="dt" sz="half" idx="10"/>
          </p:nvPr>
        </p:nvSpPr>
        <p:spPr/>
        <p:txBody>
          <a:bodyPr/>
          <a:lstStyle/>
          <a:p>
            <a:fld id="{0312561F-7E45-400C-8758-912CDFE9410A}" type="datetime1">
              <a:rPr lang="en-US" noProof="0" smtClean="0"/>
              <a:t>12/13/2020</a:t>
            </a:fld>
            <a:endParaRPr lang="en-US" noProof="0" dirty="0"/>
          </a:p>
        </p:txBody>
      </p:sp>
      <p:sp>
        <p:nvSpPr>
          <p:cNvPr id="5" name="Footer Placeholder 4">
            <a:extLst>
              <a:ext uri="{FF2B5EF4-FFF2-40B4-BE49-F238E27FC236}">
                <a16:creationId xmlns:a16="http://schemas.microsoft.com/office/drawing/2014/main" id="{512064AD-EDC3-4B13-8CD6-49EB60099ED4}"/>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7890FD1E-16F6-49B1-A938-8CE601ED7AFC}"/>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3325465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A988-92AD-48D7-890A-AA0540961DE2}"/>
              </a:ext>
            </a:extLst>
          </p:cNvPr>
          <p:cNvSpPr>
            <a:spLocks noGrp="1"/>
          </p:cNvSpPr>
          <p:nvPr>
            <p:ph type="title"/>
          </p:nvPr>
        </p:nvSpPr>
        <p:spPr>
          <a:xfrm>
            <a:off x="831850" y="1709738"/>
            <a:ext cx="10515600" cy="2852737"/>
          </a:xfrm>
        </p:spPr>
        <p:txBody>
          <a:bodyPr anchor="b"/>
          <a:lstStyle>
            <a:lvl1pPr>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EAA999FA-A189-41DB-9CFC-D1356C5343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a:extLst>
              <a:ext uri="{FF2B5EF4-FFF2-40B4-BE49-F238E27FC236}">
                <a16:creationId xmlns:a16="http://schemas.microsoft.com/office/drawing/2014/main" id="{B24D83DC-20E7-4B71-9794-36FC33B1BA03}"/>
              </a:ext>
            </a:extLst>
          </p:cNvPr>
          <p:cNvSpPr>
            <a:spLocks noGrp="1"/>
          </p:cNvSpPr>
          <p:nvPr>
            <p:ph type="dt" sz="half" idx="10"/>
          </p:nvPr>
        </p:nvSpPr>
        <p:spPr/>
        <p:txBody>
          <a:bodyPr/>
          <a:lstStyle/>
          <a:p>
            <a:fld id="{85E24BC7-4CDB-41D7-81AF-9CE8473FF4B8}" type="datetime1">
              <a:rPr lang="en-US" noProof="0" smtClean="0"/>
              <a:t>12/13/2020</a:t>
            </a:fld>
            <a:endParaRPr lang="en-US" noProof="0" dirty="0"/>
          </a:p>
        </p:txBody>
      </p:sp>
      <p:sp>
        <p:nvSpPr>
          <p:cNvPr id="5" name="Footer Placeholder 4">
            <a:extLst>
              <a:ext uri="{FF2B5EF4-FFF2-40B4-BE49-F238E27FC236}">
                <a16:creationId xmlns:a16="http://schemas.microsoft.com/office/drawing/2014/main" id="{44E7D103-1290-4592-B37C-19C9C9DBEAE4}"/>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15955B1B-4A5C-42C7-99A5-B8217736F178}"/>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1933201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
        <p:nvSpPr>
          <p:cNvPr id="2" name="Title 1">
            <a:extLst>
              <a:ext uri="{FF2B5EF4-FFF2-40B4-BE49-F238E27FC236}">
                <a16:creationId xmlns:a16="http://schemas.microsoft.com/office/drawing/2014/main" id="{E7F76098-6FA1-470A-BEF4-E4B0AC75E8F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4B647ABC-6745-43B6-8A64-6E191BD65CA2}"/>
              </a:ext>
            </a:extLst>
          </p:cNvPr>
          <p:cNvSpPr>
            <a:spLocks noGrp="1"/>
          </p:cNvSpPr>
          <p:nvPr>
            <p:ph sz="half" idx="1"/>
          </p:nvPr>
        </p:nvSpPr>
        <p:spPr>
          <a:xfrm>
            <a:off x="838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a:extLst>
              <a:ext uri="{FF2B5EF4-FFF2-40B4-BE49-F238E27FC236}">
                <a16:creationId xmlns:a16="http://schemas.microsoft.com/office/drawing/2014/main" id="{E4387105-2538-4216-9A7E-445FA092F960}"/>
              </a:ext>
            </a:extLst>
          </p:cNvPr>
          <p:cNvSpPr>
            <a:spLocks noGrp="1"/>
          </p:cNvSpPr>
          <p:nvPr>
            <p:ph sz="half" idx="2"/>
          </p:nvPr>
        </p:nvSpPr>
        <p:spPr>
          <a:xfrm>
            <a:off x="6172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a:extLst>
              <a:ext uri="{FF2B5EF4-FFF2-40B4-BE49-F238E27FC236}">
                <a16:creationId xmlns:a16="http://schemas.microsoft.com/office/drawing/2014/main" id="{47F57DE0-C032-4FCC-9006-09C2C328A665}"/>
              </a:ext>
            </a:extLst>
          </p:cNvPr>
          <p:cNvSpPr>
            <a:spLocks noGrp="1"/>
          </p:cNvSpPr>
          <p:nvPr>
            <p:ph type="dt" sz="half" idx="10"/>
          </p:nvPr>
        </p:nvSpPr>
        <p:spPr/>
        <p:txBody>
          <a:bodyPr/>
          <a:lstStyle/>
          <a:p>
            <a:fld id="{397CD216-73DE-4B96-8E1B-BB64D86142BB}" type="datetime1">
              <a:rPr lang="en-US" noProof="0" smtClean="0"/>
              <a:t>12/13/2020</a:t>
            </a:fld>
            <a:endParaRPr lang="en-US" noProof="0" dirty="0"/>
          </a:p>
        </p:txBody>
      </p:sp>
      <p:sp>
        <p:nvSpPr>
          <p:cNvPr id="6" name="Footer Placeholder 5">
            <a:extLst>
              <a:ext uri="{FF2B5EF4-FFF2-40B4-BE49-F238E27FC236}">
                <a16:creationId xmlns:a16="http://schemas.microsoft.com/office/drawing/2014/main" id="{90C776CB-2819-4488-9012-A6EA22079A47}"/>
              </a:ext>
            </a:extLst>
          </p:cNvPr>
          <p:cNvSpPr>
            <a:spLocks noGrp="1"/>
          </p:cNvSpPr>
          <p:nvPr>
            <p:ph type="ftr" sz="quarter" idx="11"/>
          </p:nvPr>
        </p:nvSpPr>
        <p:spPr/>
        <p:txBody>
          <a:bodyPr/>
          <a:lstStyle/>
          <a:p>
            <a:endParaRPr lang="en-US" noProof="0" dirty="0"/>
          </a:p>
        </p:txBody>
      </p:sp>
    </p:spTree>
    <p:extLst>
      <p:ext uri="{BB962C8B-B14F-4D97-AF65-F5344CB8AC3E}">
        <p14:creationId xmlns:p14="http://schemas.microsoft.com/office/powerpoint/2010/main" val="1325036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43C73-1D0F-45F9-A7E4-E9D24EAFDE3D}"/>
              </a:ext>
            </a:extLst>
          </p:cNvPr>
          <p:cNvSpPr>
            <a:spLocks noGrp="1"/>
          </p:cNvSpPr>
          <p:nvPr>
            <p:ph type="title"/>
          </p:nvPr>
        </p:nvSpPr>
        <p:spPr>
          <a:xfrm>
            <a:off x="839788" y="365125"/>
            <a:ext cx="10515600" cy="1325563"/>
          </a:xfrm>
        </p:spPr>
        <p:txBody>
          <a:bodyPr/>
          <a:lstStyle/>
          <a:p>
            <a:r>
              <a:rPr lang="en-US" noProof="0"/>
              <a:t>Click to edit Master title style</a:t>
            </a:r>
          </a:p>
        </p:txBody>
      </p:sp>
      <p:sp>
        <p:nvSpPr>
          <p:cNvPr id="3" name="Text Placeholder 2">
            <a:extLst>
              <a:ext uri="{FF2B5EF4-FFF2-40B4-BE49-F238E27FC236}">
                <a16:creationId xmlns:a16="http://schemas.microsoft.com/office/drawing/2014/main" id="{D3B88E76-F6AB-4621-A9A6-20A81C5A3F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6A313FB9-6D6C-4F61-9E7A-76E686D06C25}"/>
              </a:ext>
            </a:extLst>
          </p:cNvPr>
          <p:cNvSpPr>
            <a:spLocks noGrp="1"/>
          </p:cNvSpPr>
          <p:nvPr>
            <p:ph sz="half" idx="2"/>
          </p:nvPr>
        </p:nvSpPr>
        <p:spPr>
          <a:xfrm>
            <a:off x="839788" y="2505075"/>
            <a:ext cx="5157787"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2A93A737-E48B-4909-BE04-F55B581032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a:extLst>
              <a:ext uri="{FF2B5EF4-FFF2-40B4-BE49-F238E27FC236}">
                <a16:creationId xmlns:a16="http://schemas.microsoft.com/office/drawing/2014/main" id="{D8F9958C-DB5F-444E-ACE8-73F5E0CA67F1}"/>
              </a:ext>
            </a:extLst>
          </p:cNvPr>
          <p:cNvSpPr>
            <a:spLocks noGrp="1"/>
          </p:cNvSpPr>
          <p:nvPr>
            <p:ph sz="quarter" idx="4"/>
          </p:nvPr>
        </p:nvSpPr>
        <p:spPr>
          <a:xfrm>
            <a:off x="6172200" y="2505075"/>
            <a:ext cx="5183188"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11D097D1-3052-4C1F-B573-CA25FFF6CCB5}"/>
              </a:ext>
            </a:extLst>
          </p:cNvPr>
          <p:cNvSpPr>
            <a:spLocks noGrp="1"/>
          </p:cNvSpPr>
          <p:nvPr>
            <p:ph type="dt" sz="half" idx="10"/>
          </p:nvPr>
        </p:nvSpPr>
        <p:spPr/>
        <p:txBody>
          <a:bodyPr/>
          <a:lstStyle/>
          <a:p>
            <a:fld id="{C6A5CD8C-7FEF-4E71-8EB9-D3BA6E2E3E9E}" type="datetime1">
              <a:rPr lang="en-US" noProof="0" smtClean="0"/>
              <a:t>12/13/2020</a:t>
            </a:fld>
            <a:endParaRPr lang="en-US" noProof="0" dirty="0"/>
          </a:p>
        </p:txBody>
      </p:sp>
      <p:sp>
        <p:nvSpPr>
          <p:cNvPr id="8" name="Footer Placeholder 7">
            <a:extLst>
              <a:ext uri="{FF2B5EF4-FFF2-40B4-BE49-F238E27FC236}">
                <a16:creationId xmlns:a16="http://schemas.microsoft.com/office/drawing/2014/main" id="{F2607AC3-2220-4DDA-A22A-C404538FE48E}"/>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6FD8DEB3-F122-4B42-9E12-F61189B878B2}"/>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403276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89EF5-3FD9-4423-A9E8-B67B4E902E9B}"/>
              </a:ext>
            </a:extLst>
          </p:cNvPr>
          <p:cNvSpPr>
            <a:spLocks noGrp="1"/>
          </p:cNvSpPr>
          <p:nvPr>
            <p:ph type="title"/>
          </p:nvPr>
        </p:nvSpPr>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30D7191-31B4-440E-A4E9-F412FA55824C}"/>
              </a:ext>
            </a:extLst>
          </p:cNvPr>
          <p:cNvSpPr>
            <a:spLocks noGrp="1"/>
          </p:cNvSpPr>
          <p:nvPr>
            <p:ph type="dt" sz="half" idx="10"/>
          </p:nvPr>
        </p:nvSpPr>
        <p:spPr/>
        <p:txBody>
          <a:bodyPr/>
          <a:lstStyle/>
          <a:p>
            <a:fld id="{4BE4379E-9B58-41EA-B928-5B1C8436A60E}" type="datetime1">
              <a:rPr lang="en-US" noProof="0" smtClean="0"/>
              <a:t>12/13/2020</a:t>
            </a:fld>
            <a:endParaRPr lang="en-US" noProof="0" dirty="0"/>
          </a:p>
        </p:txBody>
      </p:sp>
      <p:sp>
        <p:nvSpPr>
          <p:cNvPr id="4" name="Footer Placeholder 3">
            <a:extLst>
              <a:ext uri="{FF2B5EF4-FFF2-40B4-BE49-F238E27FC236}">
                <a16:creationId xmlns:a16="http://schemas.microsoft.com/office/drawing/2014/main" id="{8EC85CB6-0880-4BF0-8E98-291E70C71377}"/>
              </a:ext>
            </a:extLst>
          </p:cNvPr>
          <p:cNvSpPr>
            <a:spLocks noGrp="1"/>
          </p:cNvSpPr>
          <p:nvPr>
            <p:ph type="ftr" sz="quarter" idx="11"/>
          </p:nvPr>
        </p:nvSpPr>
        <p:spPr/>
        <p:txBody>
          <a:bodyPr/>
          <a:lstStyle/>
          <a:p>
            <a:endParaRPr lang="en-US" noProof="0" dirty="0"/>
          </a:p>
        </p:txBody>
      </p:sp>
      <p:sp>
        <p:nvSpPr>
          <p:cNvPr id="5" name="Slide Number Placeholder 4">
            <a:extLst>
              <a:ext uri="{FF2B5EF4-FFF2-40B4-BE49-F238E27FC236}">
                <a16:creationId xmlns:a16="http://schemas.microsoft.com/office/drawing/2014/main" id="{BE4A5E74-F26F-4C7A-BED1-6EE66C0B3A54}"/>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369190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55C546-684A-45B9-8890-66DC55DF7D06}"/>
              </a:ext>
            </a:extLst>
          </p:cNvPr>
          <p:cNvSpPr>
            <a:spLocks noGrp="1"/>
          </p:cNvSpPr>
          <p:nvPr>
            <p:ph type="dt" sz="half" idx="10"/>
          </p:nvPr>
        </p:nvSpPr>
        <p:spPr/>
        <p:txBody>
          <a:bodyPr/>
          <a:lstStyle/>
          <a:p>
            <a:fld id="{40B0A371-51FE-4D99-BD87-6A650FCE519D}" type="datetime1">
              <a:rPr lang="en-US" noProof="0" smtClean="0"/>
              <a:t>12/13/2020</a:t>
            </a:fld>
            <a:endParaRPr lang="en-US" noProof="0" dirty="0"/>
          </a:p>
        </p:txBody>
      </p:sp>
      <p:sp>
        <p:nvSpPr>
          <p:cNvPr id="3" name="Footer Placeholder 2">
            <a:extLst>
              <a:ext uri="{FF2B5EF4-FFF2-40B4-BE49-F238E27FC236}">
                <a16:creationId xmlns:a16="http://schemas.microsoft.com/office/drawing/2014/main" id="{4543EBDF-D696-42F7-B962-56F5FEE120CC}"/>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6789D77E-1675-4F9D-9113-B274CB0E87FA}"/>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74602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E9C90-06AB-49B5-9970-F5791DE93A41}"/>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Content Placeholder 2">
            <a:extLst>
              <a:ext uri="{FF2B5EF4-FFF2-40B4-BE49-F238E27FC236}">
                <a16:creationId xmlns:a16="http://schemas.microsoft.com/office/drawing/2014/main" id="{EFFB0071-932D-4CA0-92FB-A6E75AC855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a:extLst>
              <a:ext uri="{FF2B5EF4-FFF2-40B4-BE49-F238E27FC236}">
                <a16:creationId xmlns:a16="http://schemas.microsoft.com/office/drawing/2014/main" id="{71C8D9F5-8B70-4BDD-9CB5-BBF87CF55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7989DE91-7A80-4682-9D32-2CD41DEFB7B2}"/>
              </a:ext>
            </a:extLst>
          </p:cNvPr>
          <p:cNvSpPr>
            <a:spLocks noGrp="1"/>
          </p:cNvSpPr>
          <p:nvPr>
            <p:ph type="dt" sz="half" idx="10"/>
          </p:nvPr>
        </p:nvSpPr>
        <p:spPr/>
        <p:txBody>
          <a:bodyPr/>
          <a:lstStyle/>
          <a:p>
            <a:fld id="{5FCF8CFF-A1C0-4B6C-AA8D-BE72CB14468D}" type="datetime1">
              <a:rPr lang="en-US" noProof="0" smtClean="0"/>
              <a:t>12/13/2020</a:t>
            </a:fld>
            <a:endParaRPr lang="en-US" noProof="0" dirty="0"/>
          </a:p>
        </p:txBody>
      </p:sp>
      <p:sp>
        <p:nvSpPr>
          <p:cNvPr id="6" name="Footer Placeholder 5">
            <a:extLst>
              <a:ext uri="{FF2B5EF4-FFF2-40B4-BE49-F238E27FC236}">
                <a16:creationId xmlns:a16="http://schemas.microsoft.com/office/drawing/2014/main" id="{7B9E2482-2E7D-4868-95A7-4A55B40FECE1}"/>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1F4E84CF-C3E5-4475-84C7-21CBAC064B74}"/>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962625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0E0AA-5363-4861-AB6B-0E4D34D74B92}"/>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Picture Placeholder 2">
            <a:extLst>
              <a:ext uri="{FF2B5EF4-FFF2-40B4-BE49-F238E27FC236}">
                <a16:creationId xmlns:a16="http://schemas.microsoft.com/office/drawing/2014/main" id="{8D44B7CE-2038-4CCA-AA8A-D03DE5FD95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4" name="Text Placeholder 3">
            <a:extLst>
              <a:ext uri="{FF2B5EF4-FFF2-40B4-BE49-F238E27FC236}">
                <a16:creationId xmlns:a16="http://schemas.microsoft.com/office/drawing/2014/main" id="{EA79774D-36EB-4201-B1AC-922DD2E06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CAD1E234-1CB2-41A0-B40D-7E7F160CBA11}"/>
              </a:ext>
            </a:extLst>
          </p:cNvPr>
          <p:cNvSpPr>
            <a:spLocks noGrp="1"/>
          </p:cNvSpPr>
          <p:nvPr>
            <p:ph type="dt" sz="half" idx="10"/>
          </p:nvPr>
        </p:nvSpPr>
        <p:spPr/>
        <p:txBody>
          <a:bodyPr/>
          <a:lstStyle/>
          <a:p>
            <a:fld id="{8C6D634D-0427-413D-A0D0-098959D06FEF}" type="datetime1">
              <a:rPr lang="en-US" noProof="0" smtClean="0"/>
              <a:t>12/13/2020</a:t>
            </a:fld>
            <a:endParaRPr lang="en-US" noProof="0" dirty="0"/>
          </a:p>
        </p:txBody>
      </p:sp>
      <p:sp>
        <p:nvSpPr>
          <p:cNvPr id="6" name="Footer Placeholder 5">
            <a:extLst>
              <a:ext uri="{FF2B5EF4-FFF2-40B4-BE49-F238E27FC236}">
                <a16:creationId xmlns:a16="http://schemas.microsoft.com/office/drawing/2014/main" id="{99FD472E-6334-4051-B4D9-6361A819F792}"/>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367443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CEC732-0DE2-456B-92A1-84321C9BD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DA816A5B-B156-4DC3-B18E-14F3E59A6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FDB0252E-67CD-4B33-849F-7B1449CF27D0}"/>
              </a:ext>
            </a:extLst>
          </p:cNvPr>
          <p:cNvSpPr>
            <a:spLocks noGrp="1"/>
          </p:cNvSpPr>
          <p:nvPr>
            <p:ph type="dt" sz="half" idx="2"/>
          </p:nvPr>
        </p:nvSpPr>
        <p:spPr>
          <a:xfrm>
            <a:off x="838200" y="617490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2591E0-5367-4F2F-9C30-2087D79A846D}" type="datetime1">
              <a:rPr lang="en-US" noProof="0" smtClean="0"/>
              <a:t>12/13/2020</a:t>
            </a:fld>
            <a:endParaRPr lang="en-US" noProof="0" dirty="0"/>
          </a:p>
        </p:txBody>
      </p:sp>
      <p:sp>
        <p:nvSpPr>
          <p:cNvPr id="5" name="Footer Placeholder 4">
            <a:extLst>
              <a:ext uri="{FF2B5EF4-FFF2-40B4-BE49-F238E27FC236}">
                <a16:creationId xmlns:a16="http://schemas.microsoft.com/office/drawing/2014/main" id="{DC620AD2-E3F8-48CB-8B72-B0945DF5348A}"/>
              </a:ext>
            </a:extLst>
          </p:cNvPr>
          <p:cNvSpPr>
            <a:spLocks noGrp="1"/>
          </p:cNvSpPr>
          <p:nvPr>
            <p:ph type="ftr" sz="quarter" idx="3"/>
          </p:nvPr>
        </p:nvSpPr>
        <p:spPr>
          <a:xfrm>
            <a:off x="4038600" y="617490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10" name="Oval 9">
            <a:extLst>
              <a:ext uri="{FF2B5EF4-FFF2-40B4-BE49-F238E27FC236}">
                <a16:creationId xmlns:a16="http://schemas.microsoft.com/office/drawing/2014/main" id="{5A5F3BCF-F6FD-4DFF-B0B4-9892C9389344}"/>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D15DEFFD-817B-43EC-86F0-34DEA2BA5EEB}"/>
              </a:ext>
            </a:extLst>
          </p:cNvPr>
          <p:cNvSpPr>
            <a:spLocks noGrp="1"/>
          </p:cNvSpPr>
          <p:nvPr>
            <p:ph type="sldNum" sz="quarter" idx="4"/>
          </p:nvPr>
        </p:nvSpPr>
        <p:spPr>
          <a:xfrm>
            <a:off x="11468844" y="6174902"/>
            <a:ext cx="357116" cy="365125"/>
          </a:xfrm>
          <a:prstGeom prst="rect">
            <a:avLst/>
          </a:prstGeom>
        </p:spPr>
        <p:txBody>
          <a:bodyPr vert="horz" lIns="91440" tIns="45720" rIns="91440" bIns="45720" rtlCol="0" anchor="ctr"/>
          <a:lstStyle>
            <a:lvl1pPr algn="r">
              <a:defRPr sz="1000" i="1">
                <a:solidFill>
                  <a:schemeClr val="tx2">
                    <a:alpha val="70000"/>
                  </a:schemeClr>
                </a:solidFill>
              </a:defRPr>
            </a:lvl1p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3664101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eeksforgeeks.org/software-testing-basic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Professionals collaborating at a table over a laptop">
            <a:extLst>
              <a:ext uri="{FF2B5EF4-FFF2-40B4-BE49-F238E27FC236}">
                <a16:creationId xmlns:a16="http://schemas.microsoft.com/office/drawing/2014/main" id="{1E745F20-F130-4708-BD5A-1A4FF4BE4D0B}"/>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0" y="0"/>
            <a:ext cx="12189460" cy="6858000"/>
          </a:xfrm>
          <a:prstGeom prst="rect">
            <a:avLst/>
          </a:prstGeom>
        </p:spPr>
      </p:pic>
      <p:sp>
        <p:nvSpPr>
          <p:cNvPr id="4" name="object 3" descr="People with documents">
            <a:extLst>
              <a:ext uri="{FF2B5EF4-FFF2-40B4-BE49-F238E27FC236}">
                <a16:creationId xmlns:a16="http://schemas.microsoft.com/office/drawing/2014/main" id="{0CA2E80D-F3EC-4A5F-8E65-56FEA206EE0F}"/>
              </a:ext>
            </a:extLst>
          </p:cNvPr>
          <p:cNvSpPr/>
          <p:nvPr/>
        </p:nvSpPr>
        <p:spPr bwMode="ltGray">
          <a:xfrm>
            <a:off x="0" y="0"/>
            <a:ext cx="1218946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id="{AFB6C91D-4B22-49F1-9A0B-ABEB9E1F5A26}"/>
              </a:ext>
            </a:extLst>
          </p:cNvPr>
          <p:cNvSpPr>
            <a:spLocks noGrp="1"/>
          </p:cNvSpPr>
          <p:nvPr>
            <p:ph type="ctrTitle"/>
          </p:nvPr>
        </p:nvSpPr>
        <p:spPr bwMode="ltGray"/>
        <p:txBody>
          <a:bodyPr>
            <a:normAutofit/>
          </a:bodyPr>
          <a:lstStyle/>
          <a:p>
            <a:pPr>
              <a:lnSpc>
                <a:spcPct val="125000"/>
              </a:lnSpc>
            </a:pPr>
            <a:r>
              <a:rPr lang="en-US" sz="5000" dirty="0"/>
              <a:t>White</a:t>
            </a:r>
            <a:r>
              <a:rPr lang="en-US" sz="5000" dirty="0">
                <a:solidFill>
                  <a:schemeClr val="bg1"/>
                </a:solidFill>
              </a:rPr>
              <a:t> Box</a:t>
            </a:r>
            <a:br>
              <a:rPr lang="en-US" sz="5000" dirty="0">
                <a:solidFill>
                  <a:schemeClr val="bg1"/>
                </a:solidFill>
              </a:rPr>
            </a:br>
            <a:r>
              <a:rPr lang="en-US" sz="5000" dirty="0"/>
              <a:t>TESTING</a:t>
            </a:r>
            <a:endParaRPr lang="en-US" sz="5000" dirty="0">
              <a:solidFill>
                <a:schemeClr val="bg1"/>
              </a:solidFill>
            </a:endParaRPr>
          </a:p>
        </p:txBody>
      </p:sp>
      <p:sp>
        <p:nvSpPr>
          <p:cNvPr id="6" name="object 7" descr="Beige rectangle">
            <a:extLst>
              <a:ext uri="{FF2B5EF4-FFF2-40B4-BE49-F238E27FC236}">
                <a16:creationId xmlns:a16="http://schemas.microsoft.com/office/drawing/2014/main" id="{B36975AA-C62E-46BE-9382-E2CF56FDF817}"/>
              </a:ext>
            </a:extLst>
          </p:cNvPr>
          <p:cNvSpPr/>
          <p:nvPr/>
        </p:nvSpPr>
        <p:spPr bwMode="white">
          <a:xfrm>
            <a:off x="4044000" y="3229869"/>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7" name="Subtitle 6">
            <a:extLst>
              <a:ext uri="{FF2B5EF4-FFF2-40B4-BE49-F238E27FC236}">
                <a16:creationId xmlns:a16="http://schemas.microsoft.com/office/drawing/2014/main" id="{9E9A6FF9-5C6C-4947-B6F1-E2E25D5A6D13}"/>
              </a:ext>
            </a:extLst>
          </p:cNvPr>
          <p:cNvSpPr>
            <a:spLocks noGrp="1"/>
          </p:cNvSpPr>
          <p:nvPr>
            <p:ph type="subTitle" idx="1"/>
          </p:nvPr>
        </p:nvSpPr>
        <p:spPr>
          <a:xfrm>
            <a:off x="1523999" y="4221161"/>
            <a:ext cx="45719" cy="45719"/>
          </a:xfrm>
        </p:spPr>
        <p:txBody>
          <a:bodyPr>
            <a:normAutofit fontScale="25000" lnSpcReduction="20000"/>
          </a:bodyPr>
          <a:lstStyle/>
          <a:p>
            <a:endParaRPr lang="en-IN" dirty="0"/>
          </a:p>
        </p:txBody>
      </p:sp>
    </p:spTree>
    <p:extLst>
      <p:ext uri="{BB962C8B-B14F-4D97-AF65-F5344CB8AC3E}">
        <p14:creationId xmlns:p14="http://schemas.microsoft.com/office/powerpoint/2010/main" val="1093556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F1602-9F62-4057-A49A-667C92D39BD0}"/>
              </a:ext>
            </a:extLst>
          </p:cNvPr>
          <p:cNvSpPr>
            <a:spLocks noGrp="1"/>
          </p:cNvSpPr>
          <p:nvPr>
            <p:ph type="title"/>
          </p:nvPr>
        </p:nvSpPr>
        <p:spPr>
          <a:xfrm>
            <a:off x="953244" y="798991"/>
            <a:ext cx="10515600" cy="1325563"/>
          </a:xfrm>
        </p:spPr>
        <p:txBody>
          <a:bodyPr>
            <a:normAutofit/>
          </a:bodyPr>
          <a:lstStyle/>
          <a:p>
            <a:r>
              <a:rPr lang="en-US" sz="4000" u="sng" dirty="0">
                <a:solidFill>
                  <a:schemeClr val="accent2">
                    <a:lumMod val="50000"/>
                  </a:schemeClr>
                </a:solidFill>
              </a:rPr>
              <a:t>White-Box Testing:-</a:t>
            </a:r>
            <a:endParaRPr lang="en-IN" sz="4000" u="sng" dirty="0">
              <a:solidFill>
                <a:schemeClr val="accent2">
                  <a:lumMod val="50000"/>
                </a:schemeClr>
              </a:solidFill>
            </a:endParaRPr>
          </a:p>
        </p:txBody>
      </p:sp>
      <p:sp>
        <p:nvSpPr>
          <p:cNvPr id="3" name="Content Placeholder 2">
            <a:extLst>
              <a:ext uri="{FF2B5EF4-FFF2-40B4-BE49-F238E27FC236}">
                <a16:creationId xmlns:a16="http://schemas.microsoft.com/office/drawing/2014/main" id="{CC8D13AA-A70C-42F7-AFD9-32989E325AEF}"/>
              </a:ext>
            </a:extLst>
          </p:cNvPr>
          <p:cNvSpPr>
            <a:spLocks noGrp="1"/>
          </p:cNvSpPr>
          <p:nvPr>
            <p:ph idx="1"/>
          </p:nvPr>
        </p:nvSpPr>
        <p:spPr>
          <a:xfrm>
            <a:off x="864467" y="2243831"/>
            <a:ext cx="10054701" cy="2370337"/>
          </a:xfrm>
        </p:spPr>
        <p:txBody>
          <a:bodyPr>
            <a:noAutofit/>
          </a:bodyPr>
          <a:lstStyle/>
          <a:p>
            <a:r>
              <a:rPr lang="en-US" sz="3200" b="1" i="0" dirty="0">
                <a:solidFill>
                  <a:srgbClr val="222222"/>
                </a:solidFill>
                <a:effectLst/>
                <a:latin typeface="Source Sans Pro" panose="020B0503030403020204" pitchFamily="34" charset="0"/>
              </a:rPr>
              <a:t>White Box Testing</a:t>
            </a:r>
            <a:r>
              <a:rPr lang="en-US" sz="3200" b="0" i="0" dirty="0">
                <a:solidFill>
                  <a:srgbClr val="222222"/>
                </a:solidFill>
                <a:effectLst/>
                <a:latin typeface="Source Sans Pro" panose="020B0503030403020204" pitchFamily="34" charset="0"/>
              </a:rPr>
              <a:t> is software testing technique in which internal structure, design and coding of software are tested to verify flow of input-output and to improve design, usability and security. In white box testing, code is visible to testers so it is also called Clear box testing, Open box testing, Transparent box testing, Code-based testing and Glass box testing.</a:t>
            </a:r>
            <a:endParaRPr lang="en-IN" sz="2800" dirty="0"/>
          </a:p>
        </p:txBody>
      </p:sp>
      <p:sp>
        <p:nvSpPr>
          <p:cNvPr id="4" name="Slide Number Placeholder 3">
            <a:extLst>
              <a:ext uri="{FF2B5EF4-FFF2-40B4-BE49-F238E27FC236}">
                <a16:creationId xmlns:a16="http://schemas.microsoft.com/office/drawing/2014/main" id="{22BB986C-D281-45F2-9E8F-E2A7EC896820}"/>
              </a:ext>
            </a:extLst>
          </p:cNvPr>
          <p:cNvSpPr>
            <a:spLocks noGrp="1"/>
          </p:cNvSpPr>
          <p:nvPr>
            <p:ph type="sldNum" sz="quarter" idx="12"/>
          </p:nvPr>
        </p:nvSpPr>
        <p:spPr/>
        <p:txBody>
          <a:bodyPr/>
          <a:lstStyle/>
          <a:p>
            <a:fld id="{82EE24B5-652C-4DB5-B7C3-B5BBEC1280B1}" type="slidenum">
              <a:rPr lang="en-US" noProof="0" smtClean="0"/>
              <a:t>2</a:t>
            </a:fld>
            <a:endParaRPr lang="en-US" noProof="0" dirty="0"/>
          </a:p>
        </p:txBody>
      </p:sp>
    </p:spTree>
    <p:extLst>
      <p:ext uri="{BB962C8B-B14F-4D97-AF65-F5344CB8AC3E}">
        <p14:creationId xmlns:p14="http://schemas.microsoft.com/office/powerpoint/2010/main" val="4008937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14D0C9-3174-479A-BC9F-B13E0BC3D32D}"/>
              </a:ext>
            </a:extLst>
          </p:cNvPr>
          <p:cNvSpPr>
            <a:spLocks noGrp="1"/>
          </p:cNvSpPr>
          <p:nvPr>
            <p:ph idx="1"/>
          </p:nvPr>
        </p:nvSpPr>
        <p:spPr>
          <a:xfrm>
            <a:off x="838200" y="577049"/>
            <a:ext cx="10515600" cy="5599914"/>
          </a:xfrm>
        </p:spPr>
        <p:txBody>
          <a:bodyPr/>
          <a:lstStyle/>
          <a:p>
            <a:pPr marL="0" indent="0">
              <a:buNone/>
            </a:pPr>
            <a:r>
              <a:rPr lang="en-IN" sz="2400" b="0" i="0" u="sng" dirty="0">
                <a:solidFill>
                  <a:srgbClr val="202124"/>
                </a:solidFill>
                <a:effectLst/>
                <a:latin typeface="arial" panose="020B0604020202020204" pitchFamily="34" charset="0"/>
              </a:rPr>
              <a:t>-&gt;Control flow </a:t>
            </a:r>
            <a:r>
              <a:rPr lang="en-IN" sz="2400" b="1" i="0" u="sng" dirty="0">
                <a:solidFill>
                  <a:srgbClr val="202124"/>
                </a:solidFill>
                <a:effectLst/>
                <a:latin typeface="arial" panose="020B0604020202020204" pitchFamily="34" charset="0"/>
              </a:rPr>
              <a:t>testing:</a:t>
            </a:r>
          </a:p>
          <a:p>
            <a:pPr marL="0" indent="0">
              <a:buNone/>
            </a:pPr>
            <a:br>
              <a:rPr lang="en-IN" b="0" i="0" dirty="0">
                <a:solidFill>
                  <a:srgbClr val="202124"/>
                </a:solidFill>
                <a:effectLst/>
                <a:latin typeface="arial" panose="020B0604020202020204" pitchFamily="34" charset="0"/>
              </a:rPr>
            </a:br>
            <a:r>
              <a:rPr lang="en-US" sz="2400" b="1" i="0" dirty="0">
                <a:effectLst/>
                <a:latin typeface="urw-din"/>
              </a:rPr>
              <a:t>Control flow testing</a:t>
            </a:r>
            <a:r>
              <a:rPr lang="en-US" sz="2400" b="0" i="0" dirty="0">
                <a:effectLst/>
                <a:latin typeface="urw-din"/>
              </a:rPr>
              <a:t> is a type of </a:t>
            </a:r>
            <a:r>
              <a:rPr lang="en-US" sz="2400" b="0" i="0" u="none" strike="noStrike" dirty="0">
                <a:solidFill>
                  <a:srgbClr val="EC4E20"/>
                </a:solidFill>
                <a:effectLst/>
                <a:latin typeface="urw-din"/>
                <a:hlinkClick r:id="rId2"/>
              </a:rPr>
              <a:t>software testing</a:t>
            </a:r>
            <a:r>
              <a:rPr lang="en-US" sz="2400" b="0" i="0" dirty="0">
                <a:effectLst/>
                <a:latin typeface="urw-din"/>
              </a:rPr>
              <a:t> that uses program’s control flow as a model. Control flow testing is a structural testing strategy. This testing technique comes under white box testing. For the type of control flow testing, all the structure, design, code and implementation of the software should be known to the testing team.</a:t>
            </a:r>
          </a:p>
          <a:p>
            <a:pPr marL="0" indent="0">
              <a:buNone/>
            </a:pPr>
            <a:r>
              <a:rPr lang="en-IN" sz="2400" u="sng" dirty="0"/>
              <a:t>-&gt;</a:t>
            </a:r>
            <a:r>
              <a:rPr lang="en-IN" sz="2800" b="0" i="0" u="sng" dirty="0">
                <a:solidFill>
                  <a:srgbClr val="202124"/>
                </a:solidFill>
                <a:effectLst/>
                <a:latin typeface="arial" panose="020B0604020202020204" pitchFamily="34" charset="0"/>
              </a:rPr>
              <a:t>Data flow </a:t>
            </a:r>
            <a:r>
              <a:rPr lang="en-IN" sz="2800" b="1" i="0" u="sng" dirty="0">
                <a:solidFill>
                  <a:srgbClr val="202124"/>
                </a:solidFill>
                <a:effectLst/>
                <a:latin typeface="arial" panose="020B0604020202020204" pitchFamily="34" charset="0"/>
              </a:rPr>
              <a:t>testing:</a:t>
            </a:r>
          </a:p>
          <a:p>
            <a:pPr marL="0" indent="0">
              <a:buNone/>
            </a:pPr>
            <a:r>
              <a:rPr lang="en-US" sz="2400" b="1" i="0" dirty="0">
                <a:solidFill>
                  <a:srgbClr val="202124"/>
                </a:solidFill>
                <a:effectLst/>
                <a:latin typeface="arial" panose="020B0604020202020204" pitchFamily="34" charset="0"/>
              </a:rPr>
              <a:t>Data flow testing</a:t>
            </a:r>
            <a:r>
              <a:rPr lang="en-US" sz="2400" b="0" i="0" dirty="0">
                <a:solidFill>
                  <a:srgbClr val="202124"/>
                </a:solidFill>
                <a:effectLst/>
                <a:latin typeface="arial" panose="020B0604020202020204" pitchFamily="34" charset="0"/>
              </a:rPr>
              <a:t> is a family of </a:t>
            </a:r>
            <a:r>
              <a:rPr lang="en-US" sz="2400" b="1" i="0" dirty="0">
                <a:solidFill>
                  <a:srgbClr val="202124"/>
                </a:solidFill>
                <a:effectLst/>
                <a:latin typeface="arial" panose="020B0604020202020204" pitchFamily="34" charset="0"/>
              </a:rPr>
              <a:t>test</a:t>
            </a:r>
            <a:r>
              <a:rPr lang="en-US" sz="2400" b="0" i="0" dirty="0">
                <a:solidFill>
                  <a:srgbClr val="202124"/>
                </a:solidFill>
                <a:effectLst/>
                <a:latin typeface="arial" panose="020B0604020202020204" pitchFamily="34" charset="0"/>
              </a:rPr>
              <a:t> strategies based on selecting paths through the program's control </a:t>
            </a:r>
            <a:r>
              <a:rPr lang="en-US" sz="2400" b="1" i="0" dirty="0">
                <a:solidFill>
                  <a:srgbClr val="202124"/>
                </a:solidFill>
                <a:effectLst/>
                <a:latin typeface="arial" panose="020B0604020202020204" pitchFamily="34" charset="0"/>
              </a:rPr>
              <a:t>flow</a:t>
            </a:r>
            <a:r>
              <a:rPr lang="en-US" sz="2400" b="0" i="0" dirty="0">
                <a:solidFill>
                  <a:srgbClr val="202124"/>
                </a:solidFill>
                <a:effectLst/>
                <a:latin typeface="arial" panose="020B0604020202020204" pitchFamily="34" charset="0"/>
              </a:rPr>
              <a:t> in order to explore sequences of events related to the status of variables or </a:t>
            </a:r>
            <a:r>
              <a:rPr lang="en-US" sz="2400" b="1" i="0" dirty="0">
                <a:solidFill>
                  <a:srgbClr val="202124"/>
                </a:solidFill>
                <a:effectLst/>
                <a:latin typeface="arial" panose="020B0604020202020204" pitchFamily="34" charset="0"/>
              </a:rPr>
              <a:t>data</a:t>
            </a:r>
            <a:r>
              <a:rPr lang="en-US" sz="2400" b="0" i="0" dirty="0">
                <a:solidFill>
                  <a:srgbClr val="202124"/>
                </a:solidFill>
                <a:effectLst/>
                <a:latin typeface="arial" panose="020B0604020202020204" pitchFamily="34" charset="0"/>
              </a:rPr>
              <a:t> objects. </a:t>
            </a:r>
            <a:r>
              <a:rPr lang="en-US" sz="2400" b="1" i="0" dirty="0">
                <a:solidFill>
                  <a:srgbClr val="202124"/>
                </a:solidFill>
                <a:effectLst/>
                <a:latin typeface="arial" panose="020B0604020202020204" pitchFamily="34" charset="0"/>
              </a:rPr>
              <a:t>Dataflow Testing</a:t>
            </a:r>
            <a:r>
              <a:rPr lang="en-US" sz="2400" b="0" i="0" dirty="0">
                <a:solidFill>
                  <a:srgbClr val="202124"/>
                </a:solidFill>
                <a:effectLst/>
                <a:latin typeface="arial" panose="020B0604020202020204" pitchFamily="34" charset="0"/>
              </a:rPr>
              <a:t> focuses on the points at which variables receive values and the points at which these values are used.</a:t>
            </a:r>
          </a:p>
          <a:p>
            <a:pPr marL="0" indent="0">
              <a:buNone/>
            </a:pPr>
            <a:endParaRPr lang="en-IN" sz="2400" u="sng" dirty="0"/>
          </a:p>
        </p:txBody>
      </p:sp>
      <p:sp>
        <p:nvSpPr>
          <p:cNvPr id="4" name="Slide Number Placeholder 3">
            <a:extLst>
              <a:ext uri="{FF2B5EF4-FFF2-40B4-BE49-F238E27FC236}">
                <a16:creationId xmlns:a16="http://schemas.microsoft.com/office/drawing/2014/main" id="{F500D4E4-D83A-4DCE-BAF9-397DC44E60D4}"/>
              </a:ext>
            </a:extLst>
          </p:cNvPr>
          <p:cNvSpPr>
            <a:spLocks noGrp="1"/>
          </p:cNvSpPr>
          <p:nvPr>
            <p:ph type="sldNum" sz="quarter" idx="12"/>
          </p:nvPr>
        </p:nvSpPr>
        <p:spPr/>
        <p:txBody>
          <a:bodyPr/>
          <a:lstStyle/>
          <a:p>
            <a:fld id="{82EE24B5-652C-4DB5-B7C3-B5BBEC1280B1}" type="slidenum">
              <a:rPr lang="en-US" noProof="0" smtClean="0"/>
              <a:t>3</a:t>
            </a:fld>
            <a:endParaRPr lang="en-US" noProof="0" dirty="0"/>
          </a:p>
        </p:txBody>
      </p:sp>
    </p:spTree>
    <p:extLst>
      <p:ext uri="{BB962C8B-B14F-4D97-AF65-F5344CB8AC3E}">
        <p14:creationId xmlns:p14="http://schemas.microsoft.com/office/powerpoint/2010/main" val="3667109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F1339-C375-4099-86AD-4F81EA90AC3A}"/>
              </a:ext>
            </a:extLst>
          </p:cNvPr>
          <p:cNvSpPr>
            <a:spLocks noGrp="1"/>
          </p:cNvSpPr>
          <p:nvPr>
            <p:ph type="title"/>
          </p:nvPr>
        </p:nvSpPr>
        <p:spPr/>
        <p:txBody>
          <a:bodyPr/>
          <a:lstStyle/>
          <a:p>
            <a:r>
              <a:rPr lang="en-US" u="sng" dirty="0"/>
              <a:t>Control And Data-Flow:</a:t>
            </a:r>
            <a:endParaRPr lang="en-IN" u="sng" dirty="0"/>
          </a:p>
        </p:txBody>
      </p:sp>
      <p:sp>
        <p:nvSpPr>
          <p:cNvPr id="4" name="Slide Number Placeholder 3">
            <a:extLst>
              <a:ext uri="{FF2B5EF4-FFF2-40B4-BE49-F238E27FC236}">
                <a16:creationId xmlns:a16="http://schemas.microsoft.com/office/drawing/2014/main" id="{BB9BBA14-AEDE-48C9-95A1-7682A874F3B9}"/>
              </a:ext>
            </a:extLst>
          </p:cNvPr>
          <p:cNvSpPr>
            <a:spLocks noGrp="1"/>
          </p:cNvSpPr>
          <p:nvPr>
            <p:ph type="sldNum" sz="quarter" idx="12"/>
          </p:nvPr>
        </p:nvSpPr>
        <p:spPr/>
        <p:txBody>
          <a:bodyPr/>
          <a:lstStyle/>
          <a:p>
            <a:fld id="{82EE24B5-652C-4DB5-B7C3-B5BBEC1280B1}" type="slidenum">
              <a:rPr lang="en-US" noProof="0" smtClean="0"/>
              <a:t>4</a:t>
            </a:fld>
            <a:endParaRPr lang="en-US" noProof="0" dirty="0"/>
          </a:p>
        </p:txBody>
      </p:sp>
      <p:pic>
        <p:nvPicPr>
          <p:cNvPr id="5" name="Picture 4">
            <a:extLst>
              <a:ext uri="{FF2B5EF4-FFF2-40B4-BE49-F238E27FC236}">
                <a16:creationId xmlns:a16="http://schemas.microsoft.com/office/drawing/2014/main" id="{4C017CE9-D95E-44FD-B5FE-6B8489C982D8}"/>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5432" y="1490281"/>
            <a:ext cx="7048869" cy="4867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4173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B3409-CA4E-4CEA-9957-478400C015A5}"/>
              </a:ext>
            </a:extLst>
          </p:cNvPr>
          <p:cNvSpPr>
            <a:spLocks noGrp="1"/>
          </p:cNvSpPr>
          <p:nvPr>
            <p:ph type="title"/>
          </p:nvPr>
        </p:nvSpPr>
        <p:spPr>
          <a:xfrm>
            <a:off x="838200" y="547624"/>
            <a:ext cx="10515600" cy="1325563"/>
          </a:xfrm>
        </p:spPr>
        <p:txBody>
          <a:bodyPr>
            <a:normAutofit/>
          </a:bodyPr>
          <a:lstStyle/>
          <a:p>
            <a:r>
              <a:rPr lang="en-US" sz="4400" u="sng" dirty="0">
                <a:solidFill>
                  <a:schemeClr val="accent2">
                    <a:lumMod val="50000"/>
                  </a:schemeClr>
                </a:solidFill>
              </a:rPr>
              <a:t>Procedure:-</a:t>
            </a:r>
            <a:endParaRPr lang="en-IN" sz="4400" u="sng" dirty="0">
              <a:solidFill>
                <a:schemeClr val="accent2">
                  <a:lumMod val="50000"/>
                </a:schemeClr>
              </a:solidFill>
            </a:endParaRPr>
          </a:p>
        </p:txBody>
      </p:sp>
      <p:sp>
        <p:nvSpPr>
          <p:cNvPr id="3" name="Content Placeholder 2">
            <a:extLst>
              <a:ext uri="{FF2B5EF4-FFF2-40B4-BE49-F238E27FC236}">
                <a16:creationId xmlns:a16="http://schemas.microsoft.com/office/drawing/2014/main" id="{F45CEFBA-F625-4651-9590-CA6DDD7B4E15}"/>
              </a:ext>
            </a:extLst>
          </p:cNvPr>
          <p:cNvSpPr>
            <a:spLocks noGrp="1"/>
          </p:cNvSpPr>
          <p:nvPr>
            <p:ph idx="1"/>
          </p:nvPr>
        </p:nvSpPr>
        <p:spPr>
          <a:xfrm>
            <a:off x="838200" y="1873187"/>
            <a:ext cx="10515600" cy="4033321"/>
          </a:xfrm>
        </p:spPr>
        <p:txBody>
          <a:bodyPr/>
          <a:lstStyle/>
          <a:p>
            <a:pPr marL="0" indent="0" algn="l">
              <a:buNone/>
            </a:pPr>
            <a:r>
              <a:rPr lang="en-US" sz="2400" b="0" i="0" dirty="0">
                <a:solidFill>
                  <a:srgbClr val="222222"/>
                </a:solidFill>
                <a:effectLst/>
                <a:latin typeface="Source Sans Pro" panose="020B0503030403020204" pitchFamily="34" charset="0"/>
              </a:rPr>
              <a:t>1.Initially, the requirements and specifications of the system are examined.</a:t>
            </a:r>
          </a:p>
          <a:p>
            <a:pPr marL="0" indent="0" algn="l">
              <a:buNone/>
            </a:pPr>
            <a:r>
              <a:rPr lang="en-US" sz="2400" b="0" i="0" dirty="0">
                <a:solidFill>
                  <a:srgbClr val="222222"/>
                </a:solidFill>
                <a:effectLst/>
                <a:latin typeface="Source Sans Pro" panose="020B0503030403020204" pitchFamily="34" charset="0"/>
              </a:rPr>
              <a:t>2.Tester chooses valid inputs (positive test scenario) to check whether SUT processes them correctly. Also, some invalid inputs (negative test scenario) are chosen to verify that the SUT is able to detect them.</a:t>
            </a:r>
          </a:p>
          <a:p>
            <a:pPr marL="0" indent="0" algn="l">
              <a:buNone/>
            </a:pPr>
            <a:r>
              <a:rPr lang="en-US" sz="2400" dirty="0">
                <a:solidFill>
                  <a:srgbClr val="222222"/>
                </a:solidFill>
                <a:latin typeface="Source Sans Pro" panose="020B0503030403020204" pitchFamily="34" charset="0"/>
              </a:rPr>
              <a:t>3.</a:t>
            </a:r>
            <a:r>
              <a:rPr lang="en-US" sz="2400" b="0" i="0" dirty="0">
                <a:solidFill>
                  <a:srgbClr val="222222"/>
                </a:solidFill>
                <a:effectLst/>
                <a:latin typeface="Source Sans Pro" panose="020B0503030403020204" pitchFamily="34" charset="0"/>
              </a:rPr>
              <a:t>Tester determines expected outputs for all those inputs.</a:t>
            </a:r>
          </a:p>
          <a:p>
            <a:pPr marL="0" indent="0" algn="l">
              <a:buNone/>
            </a:pPr>
            <a:r>
              <a:rPr lang="en-US" sz="2400" b="0" i="0" dirty="0">
                <a:solidFill>
                  <a:srgbClr val="222222"/>
                </a:solidFill>
                <a:effectLst/>
                <a:latin typeface="Source Sans Pro" panose="020B0503030403020204" pitchFamily="34" charset="0"/>
              </a:rPr>
              <a:t>4.Software tester constructs test cases with the selected inputs.</a:t>
            </a:r>
          </a:p>
          <a:p>
            <a:pPr marL="0" indent="0" algn="l">
              <a:buNone/>
            </a:pPr>
            <a:r>
              <a:rPr lang="en-US" sz="2400" dirty="0">
                <a:solidFill>
                  <a:srgbClr val="222222"/>
                </a:solidFill>
                <a:latin typeface="Source Sans Pro" panose="020B0503030403020204" pitchFamily="34" charset="0"/>
              </a:rPr>
              <a:t>5</a:t>
            </a:r>
            <a:r>
              <a:rPr lang="en-US" sz="2400" b="0" i="0" dirty="0">
                <a:solidFill>
                  <a:srgbClr val="222222"/>
                </a:solidFill>
                <a:effectLst/>
                <a:latin typeface="Source Sans Pro" panose="020B0503030403020204" pitchFamily="34" charset="0"/>
              </a:rPr>
              <a:t>.The test cases are executed.</a:t>
            </a:r>
          </a:p>
          <a:p>
            <a:pPr marL="0" indent="0" algn="l">
              <a:buNone/>
            </a:pPr>
            <a:r>
              <a:rPr lang="en-US" sz="2400" b="0" i="0" dirty="0">
                <a:solidFill>
                  <a:srgbClr val="222222"/>
                </a:solidFill>
                <a:effectLst/>
                <a:latin typeface="Source Sans Pro" panose="020B0503030403020204" pitchFamily="34" charset="0"/>
              </a:rPr>
              <a:t>6.Software tester compares the actual outputs with the expected outputs.</a:t>
            </a:r>
          </a:p>
          <a:p>
            <a:pPr marL="0" indent="0" algn="l">
              <a:buNone/>
            </a:pPr>
            <a:r>
              <a:rPr lang="en-US" sz="2400" b="0" i="0" dirty="0">
                <a:solidFill>
                  <a:srgbClr val="222222"/>
                </a:solidFill>
                <a:effectLst/>
                <a:latin typeface="Source Sans Pro" panose="020B0503030403020204" pitchFamily="34" charset="0"/>
              </a:rPr>
              <a:t>7.Defects if any are fixed and re-tested.</a:t>
            </a:r>
          </a:p>
          <a:p>
            <a:pPr marL="0" indent="0">
              <a:buNone/>
            </a:pPr>
            <a:endParaRPr lang="en-US" dirty="0"/>
          </a:p>
        </p:txBody>
      </p:sp>
      <p:sp>
        <p:nvSpPr>
          <p:cNvPr id="4" name="Slide Number Placeholder 3">
            <a:extLst>
              <a:ext uri="{FF2B5EF4-FFF2-40B4-BE49-F238E27FC236}">
                <a16:creationId xmlns:a16="http://schemas.microsoft.com/office/drawing/2014/main" id="{5E56F18C-DA64-4F36-B840-0E8EEF98616A}"/>
              </a:ext>
            </a:extLst>
          </p:cNvPr>
          <p:cNvSpPr>
            <a:spLocks noGrp="1"/>
          </p:cNvSpPr>
          <p:nvPr>
            <p:ph type="sldNum" sz="quarter" idx="12"/>
          </p:nvPr>
        </p:nvSpPr>
        <p:spPr/>
        <p:txBody>
          <a:bodyPr/>
          <a:lstStyle/>
          <a:p>
            <a:fld id="{82EE24B5-652C-4DB5-B7C3-B5BBEC1280B1}" type="slidenum">
              <a:rPr lang="en-US" noProof="0" smtClean="0"/>
              <a:t>5</a:t>
            </a:fld>
            <a:endParaRPr lang="en-US" noProof="0" dirty="0"/>
          </a:p>
        </p:txBody>
      </p:sp>
    </p:spTree>
    <p:extLst>
      <p:ext uri="{BB962C8B-B14F-4D97-AF65-F5344CB8AC3E}">
        <p14:creationId xmlns:p14="http://schemas.microsoft.com/office/powerpoint/2010/main" val="193433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CC76A46-62C5-4819-9D5E-7899C196184D}"/>
              </a:ext>
            </a:extLst>
          </p:cNvPr>
          <p:cNvSpPr>
            <a:spLocks noGrp="1"/>
          </p:cNvSpPr>
          <p:nvPr>
            <p:ph type="sldNum" sz="quarter" idx="12"/>
          </p:nvPr>
        </p:nvSpPr>
        <p:spPr/>
        <p:txBody>
          <a:bodyPr/>
          <a:lstStyle/>
          <a:p>
            <a:fld id="{82EE24B5-652C-4DB5-B7C3-B5BBEC1280B1}" type="slidenum">
              <a:rPr lang="en-US" noProof="0" smtClean="0"/>
              <a:t>6</a:t>
            </a:fld>
            <a:endParaRPr lang="en-US" noProof="0" dirty="0"/>
          </a:p>
        </p:txBody>
      </p:sp>
      <p:pic>
        <p:nvPicPr>
          <p:cNvPr id="4" name="Picture 3">
            <a:extLst>
              <a:ext uri="{FF2B5EF4-FFF2-40B4-BE49-F238E27FC236}">
                <a16:creationId xmlns:a16="http://schemas.microsoft.com/office/drawing/2014/main" id="{CA2CA460-0A25-4013-963E-EA8BC5050E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315" y="648070"/>
            <a:ext cx="10913501" cy="5570982"/>
          </a:xfrm>
          <a:prstGeom prst="rect">
            <a:avLst/>
          </a:prstGeom>
        </p:spPr>
      </p:pic>
    </p:spTree>
    <p:extLst>
      <p:ext uri="{BB962C8B-B14F-4D97-AF65-F5344CB8AC3E}">
        <p14:creationId xmlns:p14="http://schemas.microsoft.com/office/powerpoint/2010/main" val="3725667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5CEFB5A-EFEB-4231-889C-8AAE594CE262}"/>
              </a:ext>
            </a:extLst>
          </p:cNvPr>
          <p:cNvSpPr>
            <a:spLocks noGrp="1"/>
          </p:cNvSpPr>
          <p:nvPr>
            <p:ph type="sldNum" sz="quarter" idx="12"/>
          </p:nvPr>
        </p:nvSpPr>
        <p:spPr/>
        <p:txBody>
          <a:bodyPr/>
          <a:lstStyle/>
          <a:p>
            <a:fld id="{82EE24B5-652C-4DB5-B7C3-B5BBEC1280B1}" type="slidenum">
              <a:rPr lang="en-US" noProof="0" smtClean="0"/>
              <a:t>7</a:t>
            </a:fld>
            <a:endParaRPr lang="en-US" noProof="0" dirty="0"/>
          </a:p>
        </p:txBody>
      </p:sp>
      <p:pic>
        <p:nvPicPr>
          <p:cNvPr id="4" name="Picture 3">
            <a:extLst>
              <a:ext uri="{FF2B5EF4-FFF2-40B4-BE49-F238E27FC236}">
                <a16:creationId xmlns:a16="http://schemas.microsoft.com/office/drawing/2014/main" id="{5B224098-A656-4737-96B2-CEF73F5800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191" y="754602"/>
            <a:ext cx="11017190" cy="5420300"/>
          </a:xfrm>
          <a:prstGeom prst="rect">
            <a:avLst/>
          </a:prstGeom>
        </p:spPr>
      </p:pic>
    </p:spTree>
    <p:extLst>
      <p:ext uri="{BB962C8B-B14F-4D97-AF65-F5344CB8AC3E}">
        <p14:creationId xmlns:p14="http://schemas.microsoft.com/office/powerpoint/2010/main" val="567133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C0894D9-78C2-41E0-A7D7-6BBB1C6CA5DE}"/>
              </a:ext>
            </a:extLst>
          </p:cNvPr>
          <p:cNvSpPr>
            <a:spLocks noGrp="1"/>
          </p:cNvSpPr>
          <p:nvPr>
            <p:ph type="sldNum" sz="quarter" idx="12"/>
          </p:nvPr>
        </p:nvSpPr>
        <p:spPr/>
        <p:txBody>
          <a:bodyPr/>
          <a:lstStyle/>
          <a:p>
            <a:fld id="{82EE24B5-652C-4DB5-B7C3-B5BBEC1280B1}" type="slidenum">
              <a:rPr lang="en-US" noProof="0" smtClean="0"/>
              <a:t>8</a:t>
            </a:fld>
            <a:endParaRPr lang="en-US" noProof="0" dirty="0"/>
          </a:p>
        </p:txBody>
      </p:sp>
      <p:pic>
        <p:nvPicPr>
          <p:cNvPr id="4" name="Picture 3">
            <a:extLst>
              <a:ext uri="{FF2B5EF4-FFF2-40B4-BE49-F238E27FC236}">
                <a16:creationId xmlns:a16="http://schemas.microsoft.com/office/drawing/2014/main" id="{FDAC0924-B471-49B8-9BC8-56AC56CCA7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356" y="781235"/>
            <a:ext cx="10696487" cy="5211192"/>
          </a:xfrm>
          <a:prstGeom prst="rect">
            <a:avLst/>
          </a:prstGeom>
        </p:spPr>
      </p:pic>
    </p:spTree>
    <p:extLst>
      <p:ext uri="{BB962C8B-B14F-4D97-AF65-F5344CB8AC3E}">
        <p14:creationId xmlns:p14="http://schemas.microsoft.com/office/powerpoint/2010/main" val="3752445438"/>
      </p:ext>
    </p:extLst>
  </p:cSld>
  <p:clrMapOvr>
    <a:masterClrMapping/>
  </p:clrMapOvr>
</p:sld>
</file>

<file path=ppt/theme/theme1.xml><?xml version="1.0" encoding="utf-8"?>
<a:theme xmlns:a="http://schemas.openxmlformats.org/drawingml/2006/main" name="Office Theme">
  <a:themeElements>
    <a:clrScheme name="Custom 30">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Custom 25">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M23188392_Professional services pitch deck_SL_V1.potx" id="{A16A60D7-542B-43C6-BB27-7BA8168B4019}" vid="{8C6CFC53-4DED-4518-8264-5814B6A371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2DAF9E5-DED4-4A50-A81B-4CC218A03F2B}">
  <ds:schemaRefs>
    <ds:schemaRef ds:uri="http://schemas.microsoft.com/sharepoint/v3/contenttype/forms"/>
  </ds:schemaRefs>
</ds:datastoreItem>
</file>

<file path=customXml/itemProps2.xml><?xml version="1.0" encoding="utf-8"?>
<ds:datastoreItem xmlns:ds="http://schemas.openxmlformats.org/officeDocument/2006/customXml" ds:itemID="{171946EF-A3EA-4ECB-8D9A-56C36FFF407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FFDD087A-3273-4D74-8700-4C8E2BE507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Professional services pitch deck</Template>
  <TotalTime>413</TotalTime>
  <Words>329</Words>
  <Application>Microsoft Office PowerPoint</Application>
  <PresentationFormat>Widescreen</PresentationFormat>
  <Paragraphs>24</Paragraphs>
  <Slides>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Arial</vt:lpstr>
      <vt:lpstr>Arial </vt:lpstr>
      <vt:lpstr>Calibri</vt:lpstr>
      <vt:lpstr>Gill Sans MT</vt:lpstr>
      <vt:lpstr>Source Sans Pro</vt:lpstr>
      <vt:lpstr>urw-din</vt:lpstr>
      <vt:lpstr>Office Theme</vt:lpstr>
      <vt:lpstr>White Box TESTING</vt:lpstr>
      <vt:lpstr>White-Box Testing:-</vt:lpstr>
      <vt:lpstr>PowerPoint Presentation</vt:lpstr>
      <vt:lpstr>Control And Data-Flow:</vt:lpstr>
      <vt:lpstr>Procedure:-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BOX TESTING</dc:title>
  <dc:creator>shaik riyaz basha</dc:creator>
  <cp:lastModifiedBy>shaik riyaz basha</cp:lastModifiedBy>
  <cp:revision>9</cp:revision>
  <dcterms:created xsi:type="dcterms:W3CDTF">2020-12-12T13:57:16Z</dcterms:created>
  <dcterms:modified xsi:type="dcterms:W3CDTF">2020-12-12T21:20:12Z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