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72" r:id="rId4"/>
    <p:sldId id="258" r:id="rId5"/>
    <p:sldId id="259" r:id="rId6"/>
    <p:sldId id="276" r:id="rId7"/>
    <p:sldId id="275" r:id="rId8"/>
    <p:sldId id="262" r:id="rId9"/>
    <p:sldId id="264" r:id="rId10"/>
    <p:sldId id="265" r:id="rId11"/>
    <p:sldId id="271" r:id="rId12"/>
    <p:sldId id="270" r:id="rId13"/>
    <p:sldId id="257" r:id="rId14"/>
  </p:sldIdLst>
  <p:sldSz cx="12192000" cy="6858000"/>
  <p:notesSz cx="6858000" cy="9144000"/>
  <p:embeddedFontLst>
    <p:embeddedFont>
      <p:font typeface="Source Code Pro" panose="020B0509030403020204" pitchFamily="49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76"/>
            <p14:sldId id="275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TC/htmap-workshop-materials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tcondor/ht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34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scripts that create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Python to find input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more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the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875161"/>
            <a:ext cx="1159844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 in to your submit node</a:t>
            </a:r>
          </a:p>
          <a:p>
            <a:pPr algn="ctr"/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36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</a:rPr>
              <a:t>$ </a:t>
            </a:r>
            <a:r>
              <a:rPr lang="en-US" sz="2000" dirty="0" err="1">
                <a:latin typeface="Source Code Pro" panose="020B0509030403020204" pitchFamily="49" charset="0"/>
              </a:rPr>
              <a:t>wget</a:t>
            </a:r>
            <a:r>
              <a:rPr lang="en-US" sz="2000" dirty="0">
                <a:latin typeface="Source Code Pro" panose="020B0509030403020204" pitchFamily="49" charset="0"/>
              </a:rPr>
              <a:t> https://github.com/CHTC/htmap-workshop-materials/archive/master.zip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unzip htmap-workshop-materials-master.zip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htmap-workshop-materials-master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4581740" y="2879006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391190" y="3308497"/>
            <a:ext cx="2190550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>
            <a:off x="6391951" y="3308497"/>
            <a:ext cx="2009529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3131075" y="1668625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391190" y="3308497"/>
            <a:ext cx="1151537" cy="60241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7428833" y="3308497"/>
            <a:ext cx="972647" cy="604958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6B52A9-7118-44F5-9F9E-A48997AC88AF}"/>
              </a:ext>
            </a:extLst>
          </p:cNvPr>
          <p:cNvSpPr/>
          <p:nvPr/>
        </p:nvSpPr>
        <p:spPr>
          <a:xfrm>
            <a:off x="3542727" y="3275913"/>
            <a:ext cx="1925627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built-in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map</a:t>
            </a:r>
            <a:endParaRPr lang="en-US" sz="3200" dirty="0">
              <a:latin typeface="Source Sans Pro" panose="020B0503030403020204" pitchFamily="34" charset="0"/>
            </a:endParaRPr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F8F70C1E-104A-4FA9-9E9F-B0DF4F203B1C}"/>
              </a:ext>
            </a:extLst>
          </p:cNvPr>
          <p:cNvSpPr/>
          <p:nvPr/>
        </p:nvSpPr>
        <p:spPr>
          <a:xfrm>
            <a:off x="5955631" y="3341955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DBC71A-B1F5-40D3-8C76-8904125CE120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896708" y="2667079"/>
            <a:ext cx="748307" cy="46936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C3DB99-FD84-465B-BF86-0FA0F2CA8B6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68354" y="3910913"/>
            <a:ext cx="487277" cy="2542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9806277" y="2415697"/>
            <a:ext cx="500874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9235033" y="2666134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1"/>
          </p:cNvCxnSpPr>
          <p:nvPr/>
        </p:nvCxnSpPr>
        <p:spPr>
          <a:xfrm rot="5400000" flipH="1" flipV="1">
            <a:off x="7690460" y="3489190"/>
            <a:ext cx="1252499" cy="1836648"/>
          </a:xfrm>
          <a:prstGeom prst="curvedConnector2">
            <a:avLst/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23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407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Source Code Pro</vt:lpstr>
      <vt:lpstr>Source Sans Pro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689</cp:revision>
  <dcterms:created xsi:type="dcterms:W3CDTF">2018-03-08T21:56:46Z</dcterms:created>
  <dcterms:modified xsi:type="dcterms:W3CDTF">2019-09-16T21:18:53Z</dcterms:modified>
</cp:coreProperties>
</file>