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notesMasterIdLst>
    <p:notesMasterId r:id="rId17"/>
  </p:notesMasterIdLst>
  <p:sldIdLst>
    <p:sldId id="256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57" r:id="rId16"/>
  </p:sldIdLst>
  <p:sldSz cx="12192000" cy="6858000"/>
  <p:notesSz cx="6858000" cy="9144000"/>
  <p:embeddedFontLst>
    <p:embeddedFont>
      <p:font typeface="Source Code Pro" panose="020B0509030403020204" pitchFamily="49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976E043-1859-4FE8-9BD3-CDCF7A251528}">
          <p14:sldIdLst>
            <p14:sldId id="256"/>
          </p14:sldIdLst>
        </p14:section>
        <p14:section name="Prep" id="{E1639E03-5980-4F5F-A7C0-D5F517DA8D99}">
          <p14:sldIdLst>
            <p14:sldId id="258"/>
          </p14:sldIdLst>
        </p14:section>
        <p14:section name="Theory" id="{E79B42F7-5339-4580-87FE-57CB50C29E9D}">
          <p14:sldIdLst>
            <p14:sldId id="259"/>
            <p14:sldId id="261"/>
            <p14:sldId id="262"/>
            <p14:sldId id="264"/>
          </p14:sldIdLst>
        </p14:section>
        <p14:section name="Tutorial" id="{5C12A74A-AE5E-4371-A436-F91DF2CE42C0}">
          <p14:sldIdLst>
            <p14:sldId id="265"/>
            <p14:sldId id="266"/>
            <p14:sldId id="267"/>
            <p14:sldId id="268"/>
            <p14:sldId id="269"/>
          </p14:sldIdLst>
        </p14:section>
        <p14:section name="Break" id="{BE78CA91-FBA4-4C5E-9337-0FC14AEEED27}">
          <p14:sldIdLst>
            <p14:sldId id="271"/>
          </p14:sldIdLst>
        </p14:section>
        <p14:section name="Example Project" id="{F6644FFA-E6D3-47C6-BC1A-5C8DE91B0E99}">
          <p14:sldIdLst>
            <p14:sldId id="270"/>
          </p14:sldIdLst>
        </p14:section>
        <p14:section name="Conclusion" id="{023BC29C-4F1E-4B60-97CA-DF59EF9FF85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245"/>
    <a:srgbClr val="CA463E"/>
    <a:srgbClr val="1B9E77"/>
    <a:srgbClr val="3772A4"/>
    <a:srgbClr val="A1463E"/>
    <a:srgbClr val="0E34AC"/>
    <a:srgbClr val="478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13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C2190C43-0954-4454-9B3A-7899E18A080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26628F27-0144-4B54-8F88-265FC1273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duplicate screen mode</a:t>
            </a:r>
          </a:p>
          <a:p>
            <a:r>
              <a:rPr lang="en-US" dirty="0" err="1"/>
              <a:t>Powerpoint</a:t>
            </a:r>
            <a:r>
              <a:rPr lang="en-US" dirty="0"/>
              <a:t> in duplicate screen mode</a:t>
            </a:r>
          </a:p>
          <a:p>
            <a:r>
              <a:rPr lang="en-US" dirty="0"/>
              <a:t>Fullscreen </a:t>
            </a:r>
            <a:r>
              <a:rPr lang="en-US" dirty="0" err="1"/>
              <a:t>jupyter</a:t>
            </a:r>
            <a:r>
              <a:rPr lang="en-US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1E9-2740-4B3C-A6AA-A46F2F60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DB9-0E5F-4F99-8651-6B2BF70C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6551-D8CF-4F08-B640-0FE82C9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FEF2-319F-4646-B0FB-919567F8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873-1D4E-47BA-87BE-074310F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B82-F222-4CA4-9402-42B16CA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7F43-A67B-4F14-8D87-7D0C9E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5F1-DFD0-4AEA-82E8-0CA33C99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5CC4-8D76-416C-9636-D4427C0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B8C-06CD-4AA9-91D1-427368B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F105-E3D8-4A31-9810-5992DC7B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067-C5A2-4594-B40C-F2873A28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5896-3715-4C3B-A93D-A286A343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3B-BEF3-4B5E-8F3C-D1F6901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5E9-DF43-4297-8845-C52FD0F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740-1600-4B20-AEB9-B58647D9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7BAE-8C75-4C81-8651-35B8BD8D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BCB1-D17F-4F9B-8F1F-5B8F9FA94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1B8-C173-4FDE-9EAB-2219CB2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B46-4F5D-4351-8CCA-EFA5003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9607-2D4B-4CFE-9A1D-2A5B0F1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0885-BAC5-4D4E-8ED5-5F55EF7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3FA-3CF3-4E4E-A28B-6A95AC8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DB0-21DF-4EE9-8748-F031A7A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4CFC-D3A3-4FD6-B5D9-DE1030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17D6-3556-48CE-ACC3-5E57F50F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B4CF-68D9-462C-828E-BFDBD37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D070-B06B-4628-985E-8BD2B68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4E4-1292-42C4-A1DA-8346467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FCF-DC23-436F-BD15-6DA2613C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7F17-C00D-4927-8E68-75D73201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61FA-6560-432D-913D-362499A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7ED7-FE80-41A6-BB53-9BE5D13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614-E9DE-4F08-AD3A-BABBB9D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23-F8C2-40C6-8C34-C32C507E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CB5A-DE2A-4717-B3BA-71BEACA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E3D1-207E-4154-957F-4C99E454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B231-C2E3-485F-9898-950F5C9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F2A0-2714-4D73-B35E-D3AFCB5E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48BA-ED31-41C5-A9B3-C5907D9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ED8E-06B0-4CD4-AC61-8835C50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2D1B-21D8-4BA0-9EFC-7B7691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557-4555-4064-9655-D6B3E20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33143-3321-41AC-AE7F-BD78AE5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1DBC-C326-4D88-9012-22F3893D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FAFB-9160-46BA-BA40-529F9C4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1758-F943-43E2-BC7B-4E7CCF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7D54-DC0C-4606-9B5E-B1EB8D4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8B97-13FD-4534-8F8D-DF46AF0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A166-F1E5-4B45-BB08-37C3FF4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2D7E-8FDA-4044-848A-B51D922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ource Sans Pro" panose="020B0503030403020204" pitchFamily="34" charset="0"/>
              </a:defRPr>
            </a:lvl1pPr>
            <a:lvl2pPr>
              <a:defRPr sz="2800">
                <a:latin typeface="Source Sans Pro" panose="020B0503030403020204" pitchFamily="34" charset="0"/>
              </a:defRPr>
            </a:lvl2pPr>
            <a:lvl3pPr>
              <a:defRPr sz="2400">
                <a:latin typeface="Source Sans Pro" panose="020B0503030403020204" pitchFamily="34" charset="0"/>
              </a:defRPr>
            </a:lvl3pPr>
            <a:lvl4pPr>
              <a:defRPr sz="2000">
                <a:latin typeface="Source Sans Pro" panose="020B0503030403020204" pitchFamily="34" charset="0"/>
              </a:defRPr>
            </a:lvl4pPr>
            <a:lvl5pPr>
              <a:defRPr sz="2000">
                <a:latin typeface="Source Sans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8567-487F-4D2F-B66D-FC0DBE42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D856-1BF5-40C9-96DF-5EABFFE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A7FA-FBBC-48A4-86B7-DDE747F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9771-324B-4693-A25F-04E5720B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B45-0786-4949-AF84-2918A7D1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F23-E9FF-4E3D-A147-E2E33E8D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C395-674D-45FF-A210-0BDD8546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6974-5719-456E-BA82-BC11D65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3F9-5AB2-44C4-A4C7-EA8035F7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C2E-DB6F-4328-B2D9-9C3C4A04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HTMap Workshop 2019-9-16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condor/htmap" TargetMode="External"/><Relationship Id="rId2" Type="http://schemas.openxmlformats.org/officeDocument/2006/relationships/hyperlink" Target="https://htmap.readthedocs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CHTC/htmap-workshop-materia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BBF6A-5B4C-42D8-8187-3BC6150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95" y="2085925"/>
            <a:ext cx="5740400" cy="2103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High-Throughput Computing in </a:t>
            </a:r>
            <a:r>
              <a:rPr lang="en-US" dirty="0">
                <a:solidFill>
                  <a:srgbClr val="3772A4"/>
                </a:solidFill>
              </a:rPr>
              <a:t>Python</a:t>
            </a:r>
            <a:r>
              <a:rPr lang="en-US" dirty="0"/>
              <a:t>, Powered by </a:t>
            </a:r>
            <a:r>
              <a:rPr lang="en-US" dirty="0">
                <a:solidFill>
                  <a:srgbClr val="D31245"/>
                </a:solidFill>
              </a:rPr>
              <a:t>HTCondor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E500529-044B-4A48-8D54-53B806163881}"/>
              </a:ext>
            </a:extLst>
          </p:cNvPr>
          <p:cNvSpPr txBox="1">
            <a:spLocks/>
          </p:cNvSpPr>
          <p:nvPr/>
        </p:nvSpPr>
        <p:spPr>
          <a:xfrm>
            <a:off x="2573598" y="3991458"/>
            <a:ext cx="6788794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Josh Karpel   |   karpel@wisc.edu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3F6C09-74EE-478F-B42A-F40D2C81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7026" y="361383"/>
            <a:ext cx="5197948" cy="1641457"/>
          </a:xfrm>
          <a:prstGeom prst="rect">
            <a:avLst/>
          </a:prstGeom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CC4DBEE-5F74-484C-B61C-2433777EB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3" y="5442700"/>
            <a:ext cx="3479834" cy="822471"/>
          </a:xfrm>
          <a:prstGeom prst="rect">
            <a:avLst/>
          </a:prstGeom>
        </p:spPr>
      </p:pic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6D93D923-6A57-43B7-8B9C-C14C2D177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0" y="5442699"/>
            <a:ext cx="4569287" cy="8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641218" y="1100031"/>
            <a:ext cx="8668466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Basic Map Creation and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Working with Input Files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Talking to HTCondor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latin typeface="Source Sans Pro" panose="020B0503030403020204" pitchFamily="34" charset="0"/>
              </a:rPr>
              <a:t>Advanced Map Creation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24139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641218" y="1100031"/>
            <a:ext cx="8668466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Basic Map Creation and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Working with Input Files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Talking to HTCondor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Advanced Map Creation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latin typeface="Source Sans Pro" panose="020B0503030403020204" pitchFamily="34" charset="0"/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213337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3B55-49E1-4F61-B15F-C9FF4087E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D343-780E-4F9E-BBF7-C030BA74D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883F7-46DC-48B6-8653-57AA27EBFADD}"/>
              </a:ext>
            </a:extLst>
          </p:cNvPr>
          <p:cNvSpPr txBox="1"/>
          <p:nvPr/>
        </p:nvSpPr>
        <p:spPr>
          <a:xfrm>
            <a:off x="1713067" y="839820"/>
            <a:ext cx="8765866" cy="384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Break!</a:t>
            </a:r>
          </a:p>
          <a:p>
            <a:pPr algn="ctr"/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Get up and stretch your legs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 your current workflows with your table-mates; think about how HTMap might be useful in 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Ask me or helpers questions</a:t>
            </a:r>
          </a:p>
        </p:txBody>
      </p:sp>
    </p:spTree>
    <p:extLst>
      <p:ext uri="{BB962C8B-B14F-4D97-AF65-F5344CB8AC3E}">
        <p14:creationId xmlns:p14="http://schemas.microsoft.com/office/powerpoint/2010/main" val="191221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BA8B-0B39-4DB3-8945-30EA0162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Project: Book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DFF3E-8371-4FDB-8CF6-6ED53BD101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4373A-351E-45D3-9446-83A532CB3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506DA-A5D3-4E82-8895-2B77C8AC5C46}"/>
              </a:ext>
            </a:extLst>
          </p:cNvPr>
          <p:cNvSpPr txBox="1"/>
          <p:nvPr/>
        </p:nvSpPr>
        <p:spPr>
          <a:xfrm>
            <a:off x="2057400" y="1148158"/>
            <a:ext cx="8312102" cy="4200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Goals</a:t>
            </a:r>
            <a:endParaRPr lang="en-US" sz="3200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 on a more concrete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Write reusable 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some advanced features of HTMap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 for map management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Transferring output files</a:t>
            </a:r>
          </a:p>
        </p:txBody>
      </p:sp>
    </p:spTree>
    <p:extLst>
      <p:ext uri="{BB962C8B-B14F-4D97-AF65-F5344CB8AC3E}">
        <p14:creationId xmlns:p14="http://schemas.microsoft.com/office/powerpoint/2010/main" val="108595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598A-1002-492C-9FC6-D037361B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FC421-6AAF-4B19-B37F-9F75B12543B0}"/>
              </a:ext>
            </a:extLst>
          </p:cNvPr>
          <p:cNvSpPr txBox="1"/>
          <p:nvPr/>
        </p:nvSpPr>
        <p:spPr>
          <a:xfrm>
            <a:off x="771167" y="858981"/>
            <a:ext cx="10243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Documentation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tutorials, API documentation, FAQ, and advanced recipes)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https://htmap.readthedocs.io/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Workshop Materials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these slides and canonical solutions to examples)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https://github.com/htcondor/htmap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HTMap GitHub Repository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issue tracker and source code)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https://github.com/CHTC/htmap-workshop-materials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Me!</a:t>
            </a:r>
          </a:p>
          <a:p>
            <a:pPr algn="ctr"/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(including human interaction)</a:t>
            </a:r>
          </a:p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karpel@wisc.edu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BE0C-C0A6-482B-BA64-2316BD0AD1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472F-499F-471B-A056-A7AE69DA5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F17D-5A9C-4025-B7C7-7C2123CC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Materials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7C944-4A4B-4A28-BE64-4831B0A55C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HTMap Workshop 2019-9-16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6460-1F8B-432E-AF13-61D89BB78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E492F-A92F-429D-A5A4-5B5E056BA605}"/>
              </a:ext>
            </a:extLst>
          </p:cNvPr>
          <p:cNvSpPr txBox="1"/>
          <p:nvPr/>
        </p:nvSpPr>
        <p:spPr>
          <a:xfrm>
            <a:off x="296779" y="1537183"/>
            <a:ext cx="1159844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Run:</a:t>
            </a:r>
          </a:p>
          <a:p>
            <a:pPr algn="ctr"/>
            <a:endParaRPr lang="en-US" sz="25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$ git clone https://github.com/CHTC/htmap-workshop-materials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$ cd </a:t>
            </a:r>
            <a:r>
              <a:rPr lang="en-US" sz="2400" dirty="0" err="1">
                <a:latin typeface="Source Code Pro" panose="020B0509030403020204" pitchFamily="49" charset="0"/>
              </a:rPr>
              <a:t>htmap</a:t>
            </a:r>
            <a:r>
              <a:rPr lang="en-US" sz="2400" dirty="0">
                <a:latin typeface="Source Code Pro" panose="020B0509030403020204" pitchFamily="49" charset="0"/>
              </a:rPr>
              <a:t>-workshop-materials</a:t>
            </a:r>
          </a:p>
        </p:txBody>
      </p:sp>
    </p:spTree>
    <p:extLst>
      <p:ext uri="{BB962C8B-B14F-4D97-AF65-F5344CB8AC3E}">
        <p14:creationId xmlns:p14="http://schemas.microsoft.com/office/powerpoint/2010/main" val="15669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2267093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5190894" y="1538368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587560" y="867559"/>
            <a:ext cx="290746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1934723"/>
            <a:ext cx="164336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  <a:endCxn id="13" idx="2"/>
          </p:cNvCxnSpPr>
          <p:nvPr/>
        </p:nvCxnSpPr>
        <p:spPr>
          <a:xfrm flipV="1">
            <a:off x="2241025" y="1967859"/>
            <a:ext cx="2949869" cy="457931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3" idx="0"/>
            <a:endCxn id="16" idx="1"/>
          </p:cNvCxnSpPr>
          <p:nvPr/>
        </p:nvCxnSpPr>
        <p:spPr>
          <a:xfrm flipV="1">
            <a:off x="7001105" y="1502559"/>
            <a:ext cx="1586455" cy="46530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3D1-28BF-48B0-A3D2-40049EE4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3F4C5-3CD6-418F-8421-3A141D6DC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E63F-4EBF-4719-8A3E-1D599CD42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35FA-2AE8-41B9-99ED-ED4ECDD2A462}"/>
              </a:ext>
            </a:extLst>
          </p:cNvPr>
          <p:cNvSpPr/>
          <p:nvPr/>
        </p:nvSpPr>
        <p:spPr>
          <a:xfrm>
            <a:off x="609600" y="809644"/>
            <a:ext cx="10972800" cy="2267093"/>
          </a:xfrm>
          <a:prstGeom prst="rect">
            <a:avLst/>
          </a:prstGeom>
          <a:solidFill>
            <a:srgbClr val="1B9E7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Python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C2CD00A-7E63-42FA-B1A7-6733F170EDD2}"/>
              </a:ext>
            </a:extLst>
          </p:cNvPr>
          <p:cNvSpPr/>
          <p:nvPr/>
        </p:nvSpPr>
        <p:spPr>
          <a:xfrm>
            <a:off x="2505718" y="983563"/>
            <a:ext cx="1810211" cy="858981"/>
          </a:xfrm>
          <a:prstGeom prst="snip2DiagRect">
            <a:avLst>
              <a:gd name="adj1" fmla="val 0"/>
              <a:gd name="adj2" fmla="val 40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Function</a:t>
            </a:r>
            <a:endParaRPr lang="en-US" b="1" dirty="0">
              <a:latin typeface="Source Sans Pro" panose="020B0503030403020204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1F99FB29-0796-4F0E-AED8-F4DB677BF363}"/>
              </a:ext>
            </a:extLst>
          </p:cNvPr>
          <p:cNvSpPr/>
          <p:nvPr/>
        </p:nvSpPr>
        <p:spPr>
          <a:xfrm>
            <a:off x="8646351" y="895260"/>
            <a:ext cx="2907468" cy="127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Outputs</a:t>
            </a:r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DCA26AFB-D063-4DE9-AEE9-3E7279AB8FF1}"/>
              </a:ext>
            </a:extLst>
          </p:cNvPr>
          <p:cNvSpPr/>
          <p:nvPr/>
        </p:nvSpPr>
        <p:spPr>
          <a:xfrm>
            <a:off x="762000" y="1934723"/>
            <a:ext cx="1643361" cy="98213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Inputs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53B61F7-5048-47A5-BEF8-352C402994B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241025" y="2425790"/>
            <a:ext cx="941613" cy="402077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98CD5D-F328-4C34-862A-C1E1ED535DFC}"/>
              </a:ext>
            </a:extLst>
          </p:cNvPr>
          <p:cNvCxnSpPr>
            <a:cxnSpLocks/>
            <a:stCxn id="15" idx="0"/>
            <a:endCxn id="16" idx="1"/>
          </p:cNvCxnSpPr>
          <p:nvPr/>
        </p:nvCxnSpPr>
        <p:spPr>
          <a:xfrm rot="5400000" flipH="1" flipV="1">
            <a:off x="7991518" y="1726427"/>
            <a:ext cx="850999" cy="458667"/>
          </a:xfrm>
          <a:prstGeom prst="curvedConnector2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A3101F-5716-485D-9FAD-A606BAF3EDE3}"/>
              </a:ext>
            </a:extLst>
          </p:cNvPr>
          <p:cNvSpPr/>
          <p:nvPr/>
        </p:nvSpPr>
        <p:spPr>
          <a:xfrm>
            <a:off x="4520009" y="4759569"/>
            <a:ext cx="3372227" cy="1872317"/>
          </a:xfrm>
          <a:prstGeom prst="ellipse">
            <a:avLst/>
          </a:prstGeom>
          <a:solidFill>
            <a:srgbClr val="D31245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HTCondor Pool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5C8B9C-515B-4334-815B-6018B81D3DEF}"/>
              </a:ext>
            </a:extLst>
          </p:cNvPr>
          <p:cNvSpPr/>
          <p:nvPr/>
        </p:nvSpPr>
        <p:spPr>
          <a:xfrm>
            <a:off x="3182638" y="2418093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↓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72E1F2-C239-4CC2-B606-8ACF2313154C}"/>
              </a:ext>
            </a:extLst>
          </p:cNvPr>
          <p:cNvSpPr/>
          <p:nvPr/>
        </p:nvSpPr>
        <p:spPr>
          <a:xfrm>
            <a:off x="7366003" y="2381259"/>
            <a:ext cx="1643361" cy="2230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ource Sans Pro" panose="020B0503030403020204" pitchFamily="34" charset="0"/>
              </a:rPr>
              <a:t>↑</a:t>
            </a:r>
          </a:p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HTMap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9B3AAB5-430E-4A8E-96F0-590E75A37CA9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6200000" flipH="1">
            <a:off x="3419797" y="1833570"/>
            <a:ext cx="575549" cy="593495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D8CB989-9BCE-42E0-8677-AD278D85B970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16200000" flipH="1">
            <a:off x="4316384" y="4336287"/>
            <a:ext cx="385410" cy="1009541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B7E91FB-FBF0-4E6A-93EA-C57E3E0BBD5C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99367" y="2143996"/>
            <a:ext cx="670155" cy="537720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unched Tape 30">
            <a:extLst>
              <a:ext uri="{FF2B5EF4-FFF2-40B4-BE49-F238E27FC236}">
                <a16:creationId xmlns:a16="http://schemas.microsoft.com/office/drawing/2014/main" id="{FC9FC52B-C528-44C6-B62D-F2A13FB89C25}"/>
              </a:ext>
            </a:extLst>
          </p:cNvPr>
          <p:cNvSpPr/>
          <p:nvPr/>
        </p:nvSpPr>
        <p:spPr>
          <a:xfrm>
            <a:off x="5469522" y="1572496"/>
            <a:ext cx="1473202" cy="1143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ource Sans Pro" panose="020B0503030403020204" pitchFamily="34" charset="0"/>
              </a:rPr>
              <a:t>Map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0D69D77-5F38-4CBC-B075-0354240BF4E8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6942724" y="1530260"/>
            <a:ext cx="1703627" cy="613736"/>
          </a:xfrm>
          <a:prstGeom prst="curvedConnector3">
            <a:avLst>
              <a:gd name="adj1" fmla="val 50000"/>
            </a:avLst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0146499-F421-41EF-BAF7-C49408D3B836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rot="5400000" flipH="1" flipV="1">
            <a:off x="5126937" y="3680383"/>
            <a:ext cx="2158373" cy="12700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3274FD2-224C-4911-8D21-DDBC5C514F8C}"/>
              </a:ext>
            </a:extLst>
          </p:cNvPr>
          <p:cNvCxnSpPr>
            <a:cxnSpLocks/>
            <a:stCxn id="11" idx="7"/>
            <a:endCxn id="15" idx="2"/>
          </p:cNvCxnSpPr>
          <p:nvPr/>
        </p:nvCxnSpPr>
        <p:spPr>
          <a:xfrm rot="5400000" flipH="1" flipV="1">
            <a:off x="7581912" y="4427992"/>
            <a:ext cx="422244" cy="789299"/>
          </a:xfrm>
          <a:prstGeom prst="curvedConnector3">
            <a:avLst>
              <a:gd name="adj1" fmla="val 50000"/>
            </a:avLst>
          </a:prstGeom>
          <a:ln w="88900">
            <a:solidFill>
              <a:srgbClr val="D31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9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5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1211274" y="1668763"/>
            <a:ext cx="9769452" cy="25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Your Work is Already Python-Based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Run any Python function in the pool with minimal setup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Use Python to seamlessly set up, execute, and process work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Hide details of HTCondor where not necessary</a:t>
            </a:r>
          </a:p>
        </p:txBody>
      </p:sp>
    </p:spTree>
    <p:extLst>
      <p:ext uri="{BB962C8B-B14F-4D97-AF65-F5344CB8AC3E}">
        <p14:creationId xmlns:p14="http://schemas.microsoft.com/office/powerpoint/2010/main" val="282779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F56-AC3E-477F-8BF0-5BE3AFC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HTMap?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BACE-1F1D-4609-81F1-76BD7CE9C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118-7A52-4EE2-9C7B-3A570D484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0684D-AEFD-47DF-B21F-27E8B2515A1E}"/>
              </a:ext>
            </a:extLst>
          </p:cNvPr>
          <p:cNvSpPr txBox="1"/>
          <p:nvPr/>
        </p:nvSpPr>
        <p:spPr>
          <a:xfrm>
            <a:off x="1211274" y="1668763"/>
            <a:ext cx="9769452" cy="307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Source Sans Pro" panose="020B0503030403020204" pitchFamily="34" charset="0"/>
              </a:rPr>
              <a:t>You Want to Wrap and Manage Jobs using Python</a:t>
            </a:r>
            <a:endParaRPr lang="en-US" sz="2800" b="1" dirty="0">
              <a:latin typeface="Source Sans Pro" panose="020B0503030403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Friendlier wrapper scripts than Bash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Friendlier interface than raw HTCondor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ource Sans Pro" panose="020B0503030403020204" pitchFamily="34" charset="0"/>
              </a:rPr>
              <a:t>Job Management in Python instead of Bash</a:t>
            </a:r>
          </a:p>
        </p:txBody>
      </p:sp>
    </p:spTree>
    <p:extLst>
      <p:ext uri="{BB962C8B-B14F-4D97-AF65-F5344CB8AC3E}">
        <p14:creationId xmlns:p14="http://schemas.microsoft.com/office/powerpoint/2010/main" val="86883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641218" y="1100031"/>
            <a:ext cx="8668466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latin typeface="Source Sans Pro" panose="020B0503030403020204" pitchFamily="34" charset="0"/>
              </a:rPr>
              <a:t>Basic Map Creation and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Working with Input Files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Talking to HTCondor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Advanced Map Creation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123329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641218" y="1100031"/>
            <a:ext cx="8668466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Basic Map Creation and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latin typeface="Source Sans Pro" panose="020B0503030403020204" pitchFamily="34" charset="0"/>
              </a:rPr>
              <a:t>Working with Input Files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Talking to HTCondor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Advanced Map Creation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423700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4240-021F-4DE5-B2A0-051590D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52F1-1C1C-4458-B3EE-01CDB1113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HTMap Workshop 2019-9-16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090F-1C82-443D-A4D5-16490A581F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DFAE3-68E0-432E-85CD-38A0F42DE08A}"/>
              </a:ext>
            </a:extLst>
          </p:cNvPr>
          <p:cNvSpPr txBox="1"/>
          <p:nvPr/>
        </p:nvSpPr>
        <p:spPr>
          <a:xfrm>
            <a:off x="2641218" y="1100031"/>
            <a:ext cx="8668466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Basic Map Creation and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Working with Input Files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latin typeface="Source Sans Pro" panose="020B0503030403020204" pitchFamily="34" charset="0"/>
              </a:rPr>
              <a:t>Talking to HTCondor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Advanced Map Creation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Source Sans Pro" panose="020B0503030403020204" pitchFamily="34" charset="0"/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1416513808"/>
      </p:ext>
    </p:extLst>
  </p:cSld>
  <p:clrMapOvr>
    <a:masterClrMapping/>
  </p:clrMapOvr>
</p:sld>
</file>

<file path=ppt/theme/theme1.xml><?xml version="1.0" encoding="utf-8"?>
<a:theme xmlns:a="http://schemas.openxmlformats.org/drawingml/2006/main" name="old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429</Words>
  <Application>Microsoft Office PowerPoint</Application>
  <PresentationFormat>Widescreen</PresentationFormat>
  <Paragraphs>121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Source Code Pro</vt:lpstr>
      <vt:lpstr>Source Sans Pro</vt:lpstr>
      <vt:lpstr>Arial</vt:lpstr>
      <vt:lpstr>oldjtk</vt:lpstr>
      <vt:lpstr>jtk</vt:lpstr>
      <vt:lpstr>High-Throughput Computing in Python, Powered by HTCondor</vt:lpstr>
      <vt:lpstr>Get the Materials</vt:lpstr>
      <vt:lpstr>What Just Happened?</vt:lpstr>
      <vt:lpstr>What Just Happened?</vt:lpstr>
      <vt:lpstr>Why use HTMap?</vt:lpstr>
      <vt:lpstr>Why use HTMap?</vt:lpstr>
      <vt:lpstr>Tutorial Topics</vt:lpstr>
      <vt:lpstr>Tutorial Topics</vt:lpstr>
      <vt:lpstr>Tutorial Topics</vt:lpstr>
      <vt:lpstr>Tutorial Topics</vt:lpstr>
      <vt:lpstr>Tutorial Topics</vt:lpstr>
      <vt:lpstr>PowerPoint Presentation</vt:lpstr>
      <vt:lpstr>Example Project: Book Analysis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for Pythonistas</dc:title>
  <dc:creator>Josh Karpel</dc:creator>
  <cp:lastModifiedBy>Josh Karpel</cp:lastModifiedBy>
  <cp:revision>645</cp:revision>
  <dcterms:created xsi:type="dcterms:W3CDTF">2018-03-08T21:56:46Z</dcterms:created>
  <dcterms:modified xsi:type="dcterms:W3CDTF">2019-09-04T19:11:44Z</dcterms:modified>
</cp:coreProperties>
</file>