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0"/>
  </p:notesMasterIdLst>
  <p:sldIdLst>
    <p:sldId id="256" r:id="rId3"/>
    <p:sldId id="258" r:id="rId4"/>
    <p:sldId id="259" r:id="rId5"/>
    <p:sldId id="261" r:id="rId6"/>
    <p:sldId id="262" r:id="rId7"/>
    <p:sldId id="264" r:id="rId8"/>
    <p:sldId id="25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ource Code Pro" panose="020B0509030403020204" pitchFamily="49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  <p14:sldId id="258"/>
            <p14:sldId id="259"/>
            <p14:sldId id="261"/>
            <p14:sldId id="262"/>
            <p14:sldId id="264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condor/htmap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HTC/htmap-workshop-mate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5190894" y="1538368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</a:t>
            </a:r>
            <a:endParaRPr lang="en-US" b="1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87560" y="867559"/>
            <a:ext cx="290746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64336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2241025" y="1967859"/>
            <a:ext cx="2949869" cy="457931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V="1">
            <a:off x="7001105" y="1502559"/>
            <a:ext cx="1586455" cy="4653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</a:t>
            </a:r>
            <a:endParaRPr lang="en-US" b="1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646351" y="895260"/>
            <a:ext cx="290746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64336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41025" y="2425790"/>
            <a:ext cx="941613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7991518" y="1726427"/>
            <a:ext cx="850999" cy="45866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HTMap</a:t>
            </a:r>
          </a:p>
          <a:p>
            <a:pPr algn="ctr"/>
            <a:r>
              <a:rPr lang="en-US" sz="3200" dirty="0"/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7366003" y="2381259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↑</a:t>
            </a:r>
          </a:p>
          <a:p>
            <a:pPr algn="ctr"/>
            <a:r>
              <a:rPr lang="en-US" sz="3200" b="1" dirty="0"/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703627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rot="5400000" flipH="1" flipV="1">
            <a:off x="7581912" y="4427992"/>
            <a:ext cx="422244" cy="789299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9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187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Your Work is Already Python-Based</a:t>
            </a:r>
            <a:endParaRPr lang="en-US" sz="2800" b="1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Python to seamlessly set up, execute, and process work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187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You Want to Wrap and Manage Jobs using Python</a:t>
            </a:r>
            <a:endParaRPr lang="en-US" sz="2800" b="1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Friendlier interface than raw HTCondor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Programmatic control in Python instead of Bash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canonical solutions to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228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Source Code Pro</vt:lpstr>
      <vt:lpstr>Source Sans Pro</vt:lpstr>
      <vt:lpstr>Calibri</vt:lpstr>
      <vt:lpstr>oldjtk</vt:lpstr>
      <vt:lpstr>jtk</vt:lpstr>
      <vt:lpstr>High-Throughput Computing in Python, Powered by HTCondor</vt:lpstr>
      <vt:lpstr>Get the Materials</vt:lpstr>
      <vt:lpstr>What Just Happened?</vt:lpstr>
      <vt:lpstr>What Just Happened?</vt:lpstr>
      <vt:lpstr>Why use HTMap?</vt:lpstr>
      <vt:lpstr>Why use HTMap?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616</cp:revision>
  <dcterms:created xsi:type="dcterms:W3CDTF">2018-03-08T21:56:46Z</dcterms:created>
  <dcterms:modified xsi:type="dcterms:W3CDTF">2019-09-04T16:20:04Z</dcterms:modified>
</cp:coreProperties>
</file>