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6"/>
  </p:notesMasterIdLst>
  <p:sldIdLst>
    <p:sldId id="256" r:id="rId3"/>
    <p:sldId id="258" r:id="rId4"/>
    <p:sldId id="257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Source Code Pro" panose="020B0509030403020204" pitchFamily="49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  <p14:sldId id="258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2A4"/>
    <a:srgbClr val="D31245"/>
    <a:srgbClr val="1B9E77"/>
    <a:srgbClr val="CA463E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condor/htmap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1537183"/>
            <a:ext cx="11598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</a:t>
            </a:r>
            <a:r>
              <a:rPr lang="en-US" sz="2400" dirty="0" err="1">
                <a:latin typeface="Source Code Pro" panose="020B0509030403020204" pitchFamily="49" charset="0"/>
              </a:rPr>
              <a:t>htmap</a:t>
            </a:r>
            <a:r>
              <a:rPr lang="en-US" sz="2400" dirty="0">
                <a:latin typeface="Source Code Pro" panose="020B0509030403020204" pitchFamily="49" charset="0"/>
              </a:rPr>
              <a:t>-workshop-materials</a:t>
            </a: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tutorials, API documentation, FAQ, and advanced recipes)</a:t>
            </a:r>
          </a:p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tracker)</a:t>
            </a:r>
          </a:p>
          <a:p>
            <a:pPr algn="ctr"/>
            <a:r>
              <a:rPr lang="en-US" sz="2800" dirty="0">
                <a:hlinkClick r:id="rId3"/>
              </a:rPr>
              <a:t>https://github.com/htcondor/htmap</a:t>
            </a:r>
            <a:endParaRPr lang="en-US" sz="2800" dirty="0"/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112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Source Code Pro</vt:lpstr>
      <vt:lpstr>Source Sans Pro</vt:lpstr>
      <vt:lpstr>Calibri</vt:lpstr>
      <vt:lpstr>oldjtk</vt:lpstr>
      <vt:lpstr>jtk</vt:lpstr>
      <vt:lpstr>High-Throughput Computing in Python, Powered by HTCondor</vt:lpstr>
      <vt:lpstr>Get the Materials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577</cp:revision>
  <dcterms:created xsi:type="dcterms:W3CDTF">2018-03-08T21:56:46Z</dcterms:created>
  <dcterms:modified xsi:type="dcterms:W3CDTF">2019-09-04T14:15:51Z</dcterms:modified>
</cp:coreProperties>
</file>