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516761C-9978-4DEE-B4DB-1A3F590AA05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6D71E9D-27D4-4CA1-9033-FD685A7C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9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761C-9978-4DEE-B4DB-1A3F590AA05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1E9D-27D4-4CA1-9033-FD685A7C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4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761C-9978-4DEE-B4DB-1A3F590AA05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1E9D-27D4-4CA1-9033-FD685A7C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84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761C-9978-4DEE-B4DB-1A3F590AA05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1E9D-27D4-4CA1-9033-FD685A7C6BA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1971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761C-9978-4DEE-B4DB-1A3F590AA05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1E9D-27D4-4CA1-9033-FD685A7C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53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761C-9978-4DEE-B4DB-1A3F590AA05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1E9D-27D4-4CA1-9033-FD685A7C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07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761C-9978-4DEE-B4DB-1A3F590AA05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1E9D-27D4-4CA1-9033-FD685A7C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78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761C-9978-4DEE-B4DB-1A3F590AA05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1E9D-27D4-4CA1-9033-FD685A7C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4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761C-9978-4DEE-B4DB-1A3F590AA05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1E9D-27D4-4CA1-9033-FD685A7C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761C-9978-4DEE-B4DB-1A3F590AA05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1E9D-27D4-4CA1-9033-FD685A7C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2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761C-9978-4DEE-B4DB-1A3F590AA05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1E9D-27D4-4CA1-9033-FD685A7C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8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761C-9978-4DEE-B4DB-1A3F590AA05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1E9D-27D4-4CA1-9033-FD685A7C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761C-9978-4DEE-B4DB-1A3F590AA05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1E9D-27D4-4CA1-9033-FD685A7C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6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761C-9978-4DEE-B4DB-1A3F590AA05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1E9D-27D4-4CA1-9033-FD685A7C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761C-9978-4DEE-B4DB-1A3F590AA05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1E9D-27D4-4CA1-9033-FD685A7C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8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761C-9978-4DEE-B4DB-1A3F590AA05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1E9D-27D4-4CA1-9033-FD685A7C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6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761C-9978-4DEE-B4DB-1A3F590AA05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1E9D-27D4-4CA1-9033-FD685A7C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3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6761C-9978-4DEE-B4DB-1A3F590AA05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71E9D-27D4-4CA1-9033-FD685A7C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61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5989" y="2149311"/>
            <a:ext cx="9065442" cy="1011860"/>
          </a:xfrm>
        </p:spPr>
        <p:txBody>
          <a:bodyPr/>
          <a:lstStyle/>
          <a:p>
            <a:r>
              <a:rPr lang="en-US" dirty="0" smtClean="0"/>
              <a:t>Working in virtual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6589" y="4638986"/>
            <a:ext cx="3204623" cy="1655762"/>
          </a:xfrm>
        </p:spPr>
        <p:txBody>
          <a:bodyPr/>
          <a:lstStyle/>
          <a:p>
            <a:r>
              <a:rPr lang="en-US" dirty="0" err="1" smtClean="0"/>
              <a:t>pREsented</a:t>
            </a:r>
            <a:r>
              <a:rPr lang="en-US" dirty="0" smtClean="0"/>
              <a:t> by </a:t>
            </a:r>
          </a:p>
          <a:p>
            <a:r>
              <a:rPr lang="en-US" dirty="0" smtClean="0"/>
              <a:t>Tarun </a:t>
            </a:r>
            <a:r>
              <a:rPr lang="en-US" dirty="0" err="1" smtClean="0"/>
              <a:t>kumar</a:t>
            </a:r>
            <a:r>
              <a:rPr lang="en-US" dirty="0" smtClean="0"/>
              <a:t> </a:t>
            </a:r>
            <a:r>
              <a:rPr lang="en-US" dirty="0" err="1" smtClean="0"/>
              <a:t>chintala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5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8076" y="1562591"/>
            <a:ext cx="93042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 is commonly known as Work From Home (WFH) or remote working where employees do not travel to central place of work, such as office or store.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Now a days Work from Home is most common due to increase in technology. Some widely known software are Skype, Teams, </a:t>
            </a:r>
            <a:r>
              <a:rPr lang="en-US" sz="2000" dirty="0" err="1" smtClean="0"/>
              <a:t>Webex</a:t>
            </a:r>
            <a:r>
              <a:rPr lang="en-US" sz="2000" dirty="0" smtClean="0"/>
              <a:t>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Over the years there is increase in number of people who are working remotely. By 2025 many major companies are aiming to make 50% of their employees to work from home.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 2020 due to COVID-19 pandemic companies are forced to self isolate and work from home as an alternative.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333875" y="314325"/>
            <a:ext cx="690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272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6015" y="-116773"/>
            <a:ext cx="9905998" cy="1478570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1068" y="1725105"/>
            <a:ext cx="107277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Flexibility to work from anywhere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Availability to have a flexible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Travel less, work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Savings for both organization and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Increase in productivity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692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5124" y="9427"/>
            <a:ext cx="9905998" cy="1478570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1888047"/>
            <a:ext cx="9410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Lack of direct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Hindered data accessibility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Poor monitoring of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Difficulty to communicate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Disturbing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59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113" y="0"/>
            <a:ext cx="9905998" cy="147857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04975" y="1478570"/>
            <a:ext cx="90487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Work from home has its own benefits and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Different set of people have different set of opinions on work from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How productively employees are working is more important than where they are working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Adopting to different work environments and work efficiently makes any employee successful.</a:t>
            </a:r>
          </a:p>
        </p:txBody>
      </p:sp>
    </p:spTree>
    <p:extLst>
      <p:ext uri="{BB962C8B-B14F-4D97-AF65-F5344CB8AC3E}">
        <p14:creationId xmlns:p14="http://schemas.microsoft.com/office/powerpoint/2010/main" val="36586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6902" y="2328421"/>
            <a:ext cx="8832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Thank you…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9207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</TotalTime>
  <Words>220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Working in virtual world</vt:lpstr>
      <vt:lpstr>PowerPoint Presentation</vt:lpstr>
      <vt:lpstr>Advantages</vt:lpstr>
      <vt:lpstr>Challenges</vt:lpstr>
      <vt:lpstr>conclusion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in virtual world</dc:title>
  <dc:creator>Chintala, Tarun Kumar (Cognizant)</dc:creator>
  <cp:lastModifiedBy>Chintala, Tarun Kumar (Cognizant)</cp:lastModifiedBy>
  <cp:revision>6</cp:revision>
  <dcterms:created xsi:type="dcterms:W3CDTF">2021-02-24T18:44:43Z</dcterms:created>
  <dcterms:modified xsi:type="dcterms:W3CDTF">2021-02-24T19:41:42Z</dcterms:modified>
</cp:coreProperties>
</file>