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296FF13-2045-455F-8DDD-A61E6374A2A4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EC7FB49-453D-49B1-8303-47C3FFF8C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32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FF13-2045-455F-8DDD-A61E6374A2A4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FB49-453D-49B1-8303-47C3FFF8C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7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FF13-2045-455F-8DDD-A61E6374A2A4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FB49-453D-49B1-8303-47C3FFF8C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83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FF13-2045-455F-8DDD-A61E6374A2A4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FB49-453D-49B1-8303-47C3FFF8C99B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9314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FF13-2045-455F-8DDD-A61E6374A2A4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FB49-453D-49B1-8303-47C3FFF8C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873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FF13-2045-455F-8DDD-A61E6374A2A4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FB49-453D-49B1-8303-47C3FFF8C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72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FF13-2045-455F-8DDD-A61E6374A2A4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FB49-453D-49B1-8303-47C3FFF8C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489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FF13-2045-455F-8DDD-A61E6374A2A4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FB49-453D-49B1-8303-47C3FFF8C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540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FF13-2045-455F-8DDD-A61E6374A2A4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FB49-453D-49B1-8303-47C3FFF8C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79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FF13-2045-455F-8DDD-A61E6374A2A4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FB49-453D-49B1-8303-47C3FFF8C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3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FF13-2045-455F-8DDD-A61E6374A2A4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FB49-453D-49B1-8303-47C3FFF8C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92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FF13-2045-455F-8DDD-A61E6374A2A4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FB49-453D-49B1-8303-47C3FFF8C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85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FF13-2045-455F-8DDD-A61E6374A2A4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FB49-453D-49B1-8303-47C3FFF8C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16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FF13-2045-455F-8DDD-A61E6374A2A4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FB49-453D-49B1-8303-47C3FFF8C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30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FF13-2045-455F-8DDD-A61E6374A2A4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FB49-453D-49B1-8303-47C3FFF8C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56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FF13-2045-455F-8DDD-A61E6374A2A4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FB49-453D-49B1-8303-47C3FFF8C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11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FF13-2045-455F-8DDD-A61E6374A2A4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FB49-453D-49B1-8303-47C3FFF8C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6FF13-2045-455F-8DDD-A61E6374A2A4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FB49-453D-49B1-8303-47C3FFF8C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916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cade.academ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76854" y="536330"/>
            <a:ext cx="7101254" cy="1048116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Project</a:t>
            </a:r>
            <a:r>
              <a:rPr lang="en-US" dirty="0" smtClean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«</a:t>
            </a:r>
            <a:r>
              <a:rPr lang="en-US" b="1" dirty="0" smtClean="0">
                <a:solidFill>
                  <a:srgbClr val="FF0000"/>
                </a:solidFill>
              </a:rPr>
              <a:t>Duck Hunter</a:t>
            </a:r>
            <a:r>
              <a:rPr lang="ru-RU" b="1" dirty="0" smtClean="0">
                <a:solidFill>
                  <a:srgbClr val="FF0000"/>
                </a:solidFill>
              </a:rPr>
              <a:t>»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5000" y="3514113"/>
            <a:ext cx="3402623" cy="231518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sz="1800" dirty="0" smtClean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Россия</a:t>
            </a:r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1800" dirty="0" smtClean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Алтайский край</a:t>
            </a:r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1800" dirty="0" smtClean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Барнаул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ru-RU" sz="1800" dirty="0" err="1" smtClean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квантум</a:t>
            </a:r>
            <a:endParaRPr lang="ru-RU" sz="1800" dirty="0" smtClean="0">
              <a:solidFill>
                <a:schemeClr val="tx1">
                  <a:lumMod val="8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ru-RU" sz="1800" b="1" dirty="0" smtClean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Выполнил</a:t>
            </a:r>
            <a:r>
              <a:rPr lang="en-US" sz="1800" b="1" dirty="0" smtClean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endParaRPr lang="en-US" sz="1800" b="1" dirty="0">
              <a:solidFill>
                <a:schemeClr val="tx1">
                  <a:lumMod val="8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l"/>
            <a:r>
              <a:rPr lang="ru-RU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Газукин</a:t>
            </a:r>
            <a:r>
              <a:rPr lang="ru-RU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Артём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l"/>
            <a:r>
              <a:rPr lang="ru-RU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Апольских</a:t>
            </a:r>
            <a:r>
              <a:rPr lang="ru-RU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Максим</a:t>
            </a:r>
          </a:p>
          <a:p>
            <a:pPr algn="l"/>
            <a:r>
              <a:rPr lang="ru-RU" sz="1800" b="1" dirty="0" smtClean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Наставник</a:t>
            </a:r>
            <a:r>
              <a:rPr lang="en-US" sz="1800" b="1" dirty="0" smtClean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800" b="1" dirty="0" smtClean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lvl="1" algn="l">
              <a:spcBef>
                <a:spcPts val="1000"/>
              </a:spcBef>
            </a:pPr>
            <a:r>
              <a:rPr lang="ru-RU" sz="1800" b="1" dirty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1800" b="1" dirty="0" smtClean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</a:t>
            </a:r>
            <a:r>
              <a:rPr lang="ru-RU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Михаил Сергеевич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ru-RU" sz="1800" dirty="0">
              <a:solidFill>
                <a:schemeClr val="tx1">
                  <a:lumMod val="8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1000"/>
            <a:ext cx="4858428" cy="60015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4559" y="105508"/>
            <a:ext cx="3845287" cy="18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64604" y="935255"/>
            <a:ext cx="9905999" cy="21772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Цель работы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ru-RU" dirty="0" smtClean="0"/>
              <a:t>	Разработка игры с использованием библиотеки «</a:t>
            </a:r>
            <a:r>
              <a:rPr lang="en-US" dirty="0" smtClean="0"/>
              <a:t>Arcade</a:t>
            </a:r>
            <a:r>
              <a:rPr lang="ru-RU" dirty="0" smtClean="0"/>
              <a:t>»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Цель игры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ru-RU" dirty="0" smtClean="0"/>
              <a:t>	Развитие внимания и координации у игрока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4559" y="105508"/>
            <a:ext cx="3845287" cy="18158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4604" y="3112476"/>
            <a:ext cx="92758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Использованные технологии</a:t>
            </a:r>
            <a:r>
              <a:rPr lang="en-US" sz="2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dirty="0" smtClean="0"/>
              <a:t>	</a:t>
            </a:r>
            <a:r>
              <a:rPr lang="en-US" sz="2200" dirty="0" smtClean="0"/>
              <a:t>1. </a:t>
            </a:r>
            <a:r>
              <a:rPr lang="ru-RU" sz="2200" dirty="0" smtClean="0"/>
              <a:t>Язык программирования </a:t>
            </a:r>
            <a:r>
              <a:rPr lang="en-US" sz="2200" dirty="0" smtClean="0"/>
              <a:t>Python + </a:t>
            </a:r>
            <a:r>
              <a:rPr lang="ru-RU" sz="2200" dirty="0" smtClean="0"/>
              <a:t>библиотека «</a:t>
            </a:r>
            <a:r>
              <a:rPr lang="en-US" sz="2200" dirty="0" smtClean="0"/>
              <a:t>Arcade</a:t>
            </a:r>
            <a:r>
              <a:rPr lang="ru-RU" sz="2200" dirty="0" smtClean="0"/>
              <a:t>»</a:t>
            </a:r>
            <a:endParaRPr lang="en-US" sz="2200" dirty="0" smtClean="0"/>
          </a:p>
          <a:p>
            <a:r>
              <a:rPr lang="en-US" sz="2200" dirty="0"/>
              <a:t>	2</a:t>
            </a:r>
            <a:r>
              <a:rPr lang="en-US" sz="2200" dirty="0" smtClean="0"/>
              <a:t>. Adobe Photoshop</a:t>
            </a:r>
          </a:p>
          <a:p>
            <a:r>
              <a:rPr lang="en-US" sz="2200" dirty="0"/>
              <a:t>	3</a:t>
            </a:r>
            <a:r>
              <a:rPr lang="en-US" sz="2200" dirty="0" smtClean="0"/>
              <a:t>. GitHub </a:t>
            </a:r>
            <a:endParaRPr lang="ru-RU" sz="22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064603" y="4559026"/>
            <a:ext cx="9905999" cy="1551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Аудитория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 </a:t>
            </a:r>
            <a:r>
              <a:rPr lang="ru-RU" dirty="0" smtClean="0"/>
              <a:t>	Дети </a:t>
            </a:r>
            <a:r>
              <a:rPr lang="en-US" dirty="0" smtClean="0"/>
              <a:t>c 3 </a:t>
            </a:r>
            <a:r>
              <a:rPr lang="ru-RU" dirty="0" smtClean="0"/>
              <a:t>до 13 лет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16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2529" y="469048"/>
            <a:ext cx="2843763" cy="673951"/>
          </a:xfrm>
        </p:spPr>
        <p:txBody>
          <a:bodyPr>
            <a:normAutofit/>
          </a:bodyPr>
          <a:lstStyle/>
          <a:p>
            <a:r>
              <a:rPr lang="ru-RU" dirty="0" smtClean="0"/>
              <a:t>Этапы (1/4)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4559" y="105508"/>
            <a:ext cx="3845287" cy="1815830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644708" y="2249487"/>
            <a:ext cx="8899403" cy="103004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Изучение библиотеки «</a:t>
            </a:r>
            <a:r>
              <a:rPr lang="en-US" dirty="0" smtClean="0"/>
              <a:t>Arcade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на занятиях и с помощью ресурса </a:t>
            </a:r>
            <a:r>
              <a:rPr lang="en-US" dirty="0">
                <a:hlinkClick r:id="rId3"/>
              </a:rPr>
              <a:t>http://arcade.academy/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64559" y="4526696"/>
            <a:ext cx="6884377" cy="277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0227" y="1921338"/>
            <a:ext cx="3228365" cy="73989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Анализ механики игры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2529" y="469048"/>
            <a:ext cx="2843763" cy="673951"/>
          </a:xfrm>
        </p:spPr>
        <p:txBody>
          <a:bodyPr>
            <a:normAutofit/>
          </a:bodyPr>
          <a:lstStyle/>
          <a:p>
            <a:r>
              <a:rPr lang="ru-RU" dirty="0" smtClean="0"/>
              <a:t>Этапы (2/4)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4559" y="105508"/>
            <a:ext cx="3845287" cy="18158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6089"/>
            <a:ext cx="6233746" cy="27419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394" y="3746757"/>
            <a:ext cx="388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Часть кода механики передвижения</a:t>
            </a:r>
            <a:endParaRPr lang="ru-RU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1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8635634" cy="15487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Распределение ролей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endParaRPr lang="ru-RU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ru-RU" dirty="0" smtClean="0"/>
              <a:t>Максим выбрал работу над визуальной составляющей игры.</a:t>
            </a:r>
          </a:p>
          <a:p>
            <a:pPr marL="457200" indent="-457200">
              <a:buAutoNum type="arabicPeriod"/>
            </a:pPr>
            <a:r>
              <a:rPr lang="ru-RU" dirty="0" smtClean="0"/>
              <a:t>Артем начал </a:t>
            </a:r>
            <a:r>
              <a:rPr lang="en-US" dirty="0" smtClean="0"/>
              <a:t>backend </a:t>
            </a:r>
            <a:r>
              <a:rPr lang="ru-RU" dirty="0" smtClean="0"/>
              <a:t>игры с «</a:t>
            </a:r>
            <a:r>
              <a:rPr lang="en-US" dirty="0" smtClean="0"/>
              <a:t>Arcade</a:t>
            </a:r>
            <a:r>
              <a:rPr lang="ru-RU" dirty="0" smtClean="0"/>
              <a:t>».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2529" y="469048"/>
            <a:ext cx="2843763" cy="673951"/>
          </a:xfrm>
        </p:spPr>
        <p:txBody>
          <a:bodyPr>
            <a:normAutofit/>
          </a:bodyPr>
          <a:lstStyle/>
          <a:p>
            <a:r>
              <a:rPr lang="ru-RU" dirty="0" smtClean="0"/>
              <a:t>Этапы (3/4)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4559" y="105508"/>
            <a:ext cx="3845287" cy="18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Разработка проекта</a:t>
            </a:r>
            <a:r>
              <a:rPr lang="en-US" dirty="0" smtClean="0"/>
              <a:t>, </a:t>
            </a:r>
            <a:r>
              <a:rPr lang="ru-RU" dirty="0" smtClean="0"/>
              <a:t>добавление новых эффектов и исправление кода.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2529" y="469048"/>
            <a:ext cx="2843763" cy="673951"/>
          </a:xfrm>
        </p:spPr>
        <p:txBody>
          <a:bodyPr>
            <a:normAutofit/>
          </a:bodyPr>
          <a:lstStyle/>
          <a:p>
            <a:r>
              <a:rPr lang="ru-RU" dirty="0" smtClean="0"/>
              <a:t>Этапы (4/4)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4559" y="105508"/>
            <a:ext cx="3845287" cy="18158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428" y="3440656"/>
            <a:ext cx="6075278" cy="341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75883" y="442768"/>
            <a:ext cx="2437055" cy="1478570"/>
          </a:xfrm>
        </p:spPr>
        <p:txBody>
          <a:bodyPr/>
          <a:lstStyle/>
          <a:p>
            <a:r>
              <a:rPr lang="ru-RU" dirty="0" smtClean="0"/>
              <a:t>Суть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Человеку необходимо попадать в уток</a:t>
            </a:r>
            <a:r>
              <a:rPr lang="en-US" dirty="0" smtClean="0"/>
              <a:t>, </a:t>
            </a:r>
            <a:r>
              <a:rPr lang="ru-RU" dirty="0" smtClean="0"/>
              <a:t>летящих снизу. С каждым попаданием увеличивается число очков</a:t>
            </a:r>
            <a:r>
              <a:rPr lang="en-US" dirty="0" smtClean="0"/>
              <a:t>, </a:t>
            </a:r>
            <a:r>
              <a:rPr lang="ru-RU" dirty="0" smtClean="0"/>
              <a:t>а если не успеваешь попасть – очки убавляются. Каждые 10 очков увеличивается уровень и скорость полета птиц.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4559" y="105508"/>
            <a:ext cx="3845287" cy="18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0225" y="442768"/>
            <a:ext cx="5048372" cy="1478570"/>
          </a:xfrm>
        </p:spPr>
        <p:txBody>
          <a:bodyPr/>
          <a:lstStyle/>
          <a:p>
            <a:r>
              <a:rPr lang="ru-RU" dirty="0" smtClean="0"/>
              <a:t>Перспективы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0555" y="2108809"/>
            <a:ext cx="8547711" cy="288522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dirty="0" smtClean="0"/>
              <a:t>Добавить разные локации</a:t>
            </a:r>
          </a:p>
          <a:p>
            <a:pPr marL="457200" indent="-457200">
              <a:buAutoNum type="arabicPeriod"/>
            </a:pPr>
            <a:r>
              <a:rPr lang="ru-RU" dirty="0" smtClean="0"/>
              <a:t>Сделать меню выбора сложности</a:t>
            </a:r>
          </a:p>
          <a:p>
            <a:pPr marL="457200" indent="-457200">
              <a:buAutoNum type="arabicPeriod"/>
            </a:pPr>
            <a:r>
              <a:rPr lang="ru-RU" dirty="0" smtClean="0"/>
              <a:t>Добавить игру на другие устройства</a:t>
            </a:r>
          </a:p>
          <a:p>
            <a:pPr marL="457200" indent="-457200">
              <a:buAutoNum type="arabicPeriod"/>
            </a:pPr>
            <a:r>
              <a:rPr lang="ru-RU" dirty="0" smtClean="0"/>
              <a:t>Реализовать игру по сети</a:t>
            </a:r>
          </a:p>
          <a:p>
            <a:pPr marL="457200" indent="-457200">
              <a:buAutoNum type="arabicPeriod"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4559" y="105508"/>
            <a:ext cx="3845287" cy="18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5868" y="2359395"/>
            <a:ext cx="5101125" cy="1478570"/>
          </a:xfrm>
        </p:spPr>
        <p:txBody>
          <a:bodyPr/>
          <a:lstStyle/>
          <a:p>
            <a:r>
              <a:rPr lang="ru-RU" dirty="0" smtClean="0"/>
              <a:t>СПАСИБО ЗА ВНИМАНИЕ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4559" y="105508"/>
            <a:ext cx="3845287" cy="18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Другая 1">
      <a:dk1>
        <a:sysClr val="windowText" lastClr="000000"/>
      </a:dk1>
      <a:lt1>
        <a:sysClr val="window" lastClr="FFFFFF"/>
      </a:lt1>
      <a:dk2>
        <a:srgbClr val="134770"/>
      </a:dk2>
      <a:lt2>
        <a:srgbClr val="00C0C0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115</TotalTime>
  <Words>158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Cambria</vt:lpstr>
      <vt:lpstr>Trebuchet MS</vt:lpstr>
      <vt:lpstr>Tw Cen MT</vt:lpstr>
      <vt:lpstr>Контур</vt:lpstr>
      <vt:lpstr>Project «Duck Hunter»</vt:lpstr>
      <vt:lpstr>Презентация PowerPoint</vt:lpstr>
      <vt:lpstr>Этапы (1/4)</vt:lpstr>
      <vt:lpstr>Этапы (2/4)</vt:lpstr>
      <vt:lpstr>Этапы (3/4)</vt:lpstr>
      <vt:lpstr>Этапы (4/4)</vt:lpstr>
      <vt:lpstr>Суть игры</vt:lpstr>
      <vt:lpstr>Перспективы проекта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«Duck Hunter»</dc:title>
  <dc:creator>user</dc:creator>
  <cp:lastModifiedBy>user</cp:lastModifiedBy>
  <cp:revision>12</cp:revision>
  <dcterms:created xsi:type="dcterms:W3CDTF">2019-05-23T11:43:25Z</dcterms:created>
  <dcterms:modified xsi:type="dcterms:W3CDTF">2019-05-26T04:08:03Z</dcterms:modified>
</cp:coreProperties>
</file>