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7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6829E-81A2-435E-91DA-311BC8C75FE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FBEED-3B17-4D1C-B996-3F51EC02F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74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FBEED-3B17-4D1C-B996-3F51EC02FDC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2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FBEED-3B17-4D1C-B996-3F51EC02FDC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11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36BC-C357-428E-AAD8-D459A6F6CF9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9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FBEED-3B17-4D1C-B996-3F51EC02FDC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1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700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82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6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9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54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7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4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0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97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B09EBD-A63C-49F7-960F-B23F246342B7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00B5C5-6AB9-40CE-B0CA-384DDBB7BE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058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gantua/Espress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gantua/Espresso/blob/main/Espresso.sl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api-src/oneTB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s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s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布林函數對稱性偵測與</a:t>
            </a:r>
            <a:r>
              <a:rPr lang="en-US" altLang="zh-TW" sz="4800" dirty="0"/>
              <a:t>K-</a:t>
            </a:r>
            <a:r>
              <a:rPr lang="zh-TW" altLang="en-US" sz="4800" dirty="0"/>
              <a:t>特徵值計算的多執行緒編程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鐘楷淳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2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</a:t>
            </a:r>
            <a:r>
              <a:rPr lang="zh-TW" altLang="en-US" dirty="0" smtClean="0">
                <a:sym typeface="Wingdings" panose="05000000000000000000" pitchFamily="2" charset="2"/>
              </a:rPr>
              <a:t>使用</a:t>
            </a:r>
            <a:r>
              <a:rPr lang="en-US" altLang="zh-TW" dirty="0" err="1">
                <a:sym typeface="Wingdings" panose="05000000000000000000" pitchFamily="2" charset="2"/>
              </a:rPr>
              <a:t>oneAPI</a:t>
            </a:r>
            <a:r>
              <a:rPr lang="en-US" altLang="zh-TW" dirty="0">
                <a:sym typeface="Wingdings" panose="05000000000000000000" pitchFamily="2" charset="2"/>
              </a:rPr>
              <a:t> Intel </a:t>
            </a:r>
            <a:r>
              <a:rPr lang="en-US" altLang="zh-TW" dirty="0" err="1" smtClean="0">
                <a:sym typeface="Wingdings" panose="05000000000000000000" pitchFamily="2" charset="2"/>
              </a:rPr>
              <a:t>TBB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=&gt;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開啟</a:t>
            </a:r>
            <a:r>
              <a:rPr lang="en-US" altLang="zh-TW" dirty="0" smtClean="0">
                <a:sym typeface="Wingdings" panose="05000000000000000000" pitchFamily="2" charset="2"/>
              </a:rPr>
              <a:t>Use </a:t>
            </a:r>
            <a:r>
              <a:rPr lang="en-US" altLang="zh-TW" dirty="0" err="1" smtClean="0">
                <a:sym typeface="Wingdings" panose="05000000000000000000" pitchFamily="2" charset="2"/>
              </a:rPr>
              <a:t>oneTBB</a:t>
            </a:r>
            <a:endParaRPr lang="zh-TW" altLang="en-US" dirty="0"/>
          </a:p>
        </p:txBody>
      </p:sp>
      <p:pic>
        <p:nvPicPr>
          <p:cNvPr id="6" name="內容版面配置區 5" descr="MPDFSKSIG 屬性頁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92" y="2171700"/>
            <a:ext cx="6333596" cy="4362265"/>
          </a:xfrm>
        </p:spPr>
      </p:pic>
      <p:sp>
        <p:nvSpPr>
          <p:cNvPr id="7" name="矩形 6"/>
          <p:cNvSpPr/>
          <p:nvPr/>
        </p:nvSpPr>
        <p:spPr>
          <a:xfrm>
            <a:off x="5388746" y="4456590"/>
            <a:ext cx="2707689" cy="1509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7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Library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38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ESPRESSO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</a:t>
            </a:r>
            <a:r>
              <a:rPr lang="zh-TW" altLang="en-US" dirty="0"/>
              <a:t>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建置</a:t>
            </a:r>
            <a:r>
              <a:rPr lang="en-US" altLang="zh-TW" dirty="0" smtClean="0"/>
              <a:t>ESPRESSO Library</a:t>
            </a:r>
          </a:p>
          <a:p>
            <a:pPr lvl="1"/>
            <a:r>
              <a:rPr lang="en-US" altLang="zh-TW" i="0" dirty="0" err="1" smtClean="0"/>
              <a:t>Git</a:t>
            </a:r>
            <a:r>
              <a:rPr lang="en-US" altLang="zh-TW" i="0" dirty="0" smtClean="0"/>
              <a:t> </a:t>
            </a:r>
            <a:r>
              <a:rPr lang="en-US" altLang="zh-TW" i="0" dirty="0" smtClean="0">
                <a:hlinkClick r:id="rId3"/>
              </a:rPr>
              <a:t>https://</a:t>
            </a:r>
            <a:r>
              <a:rPr lang="en-US" altLang="zh-TW" i="0" dirty="0" err="1" smtClean="0">
                <a:hlinkClick r:id="rId3"/>
              </a:rPr>
              <a:t>github.com</a:t>
            </a:r>
            <a:r>
              <a:rPr lang="en-US" altLang="zh-TW" i="0" dirty="0" smtClean="0">
                <a:hlinkClick r:id="rId3"/>
              </a:rPr>
              <a:t>/</a:t>
            </a:r>
            <a:r>
              <a:rPr lang="en-US" altLang="zh-TW" i="0" dirty="0" err="1" smtClean="0">
                <a:hlinkClick r:id="rId3"/>
              </a:rPr>
              <a:t>Gigantua</a:t>
            </a:r>
            <a:r>
              <a:rPr lang="en-US" altLang="zh-TW" i="0" dirty="0" smtClean="0">
                <a:hlinkClick r:id="rId3"/>
              </a:rPr>
              <a:t>/Espresso</a:t>
            </a:r>
            <a:endParaRPr lang="en-US" altLang="zh-TW" i="0" dirty="0"/>
          </a:p>
          <a:p>
            <a:pPr lvl="1"/>
            <a:r>
              <a:rPr lang="zh-TW" altLang="en-US" i="0" dirty="0" smtClean="0"/>
              <a:t>開啟 </a:t>
            </a:r>
            <a:r>
              <a:rPr lang="en-US" altLang="zh-TW" i="0" dirty="0" smtClean="0">
                <a:hlinkClick r:id="rId4" tooltip="Espresso.sln"/>
              </a:rPr>
              <a:t>Espresso.sln</a:t>
            </a:r>
            <a:r>
              <a:rPr lang="zh-TW" altLang="en-US" i="0" dirty="0" smtClean="0"/>
              <a:t>，</a:t>
            </a:r>
            <a:r>
              <a:rPr lang="zh-TW" altLang="en-US" i="0" dirty="0"/>
              <a:t>選擇偵錯屬性</a:t>
            </a:r>
            <a:r>
              <a:rPr lang="en-US" altLang="zh-TW" i="0" dirty="0">
                <a:sym typeface="Wingdings" panose="05000000000000000000" pitchFamily="2" charset="2"/>
              </a:rPr>
              <a:t></a:t>
            </a:r>
            <a:r>
              <a:rPr lang="zh-TW" altLang="en-US" i="0" dirty="0">
                <a:sym typeface="Wingdings" panose="05000000000000000000" pitchFamily="2" charset="2"/>
              </a:rPr>
              <a:t>組態</a:t>
            </a:r>
            <a:r>
              <a:rPr lang="zh-TW" altLang="en-US" i="0" dirty="0" smtClean="0">
                <a:sym typeface="Wingdings" panose="05000000000000000000" pitchFamily="2" charset="2"/>
              </a:rPr>
              <a:t>屬性</a:t>
            </a:r>
            <a:r>
              <a:rPr lang="en-US" altLang="zh-TW" i="0" dirty="0" smtClean="0">
                <a:sym typeface="Wingdings" panose="05000000000000000000" pitchFamily="2" charset="2"/>
              </a:rPr>
              <a:t></a:t>
            </a:r>
            <a:r>
              <a:rPr lang="zh-TW" altLang="en-US" i="0" dirty="0" smtClean="0">
                <a:sym typeface="Wingdings" panose="05000000000000000000" pitchFamily="2" charset="2"/>
              </a:rPr>
              <a:t>組態類型</a:t>
            </a:r>
            <a:r>
              <a:rPr lang="en-US" altLang="zh-TW" i="0" dirty="0" smtClean="0">
                <a:sym typeface="Wingdings" panose="05000000000000000000" pitchFamily="2" charset="2"/>
              </a:rPr>
              <a:t></a:t>
            </a:r>
            <a:r>
              <a:rPr lang="zh-TW" altLang="en-US" i="0" dirty="0" smtClean="0">
                <a:sym typeface="Wingdings" panose="05000000000000000000" pitchFamily="2" charset="2"/>
              </a:rPr>
              <a:t>選擇靜態函式庫</a:t>
            </a:r>
            <a:r>
              <a:rPr lang="en-US" altLang="zh-TW" i="0" dirty="0" smtClean="0">
                <a:sym typeface="Wingdings" panose="05000000000000000000" pitchFamily="2" charset="2"/>
              </a:rPr>
              <a:t>(.lib)</a:t>
            </a:r>
          </a:p>
        </p:txBody>
      </p:sp>
    </p:spTree>
    <p:extLst>
      <p:ext uri="{BB962C8B-B14F-4D97-AF65-F5344CB8AC3E}">
        <p14:creationId xmlns:p14="http://schemas.microsoft.com/office/powerpoint/2010/main" val="32193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Intel TBB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github.com/oneapi-src/oneTBB</a:t>
            </a:r>
            <a:endParaRPr lang="en-US" altLang="zh-TW" dirty="0" smtClean="0"/>
          </a:p>
          <a:p>
            <a:r>
              <a:rPr lang="zh-TW" altLang="en-US" dirty="0" smtClean="0"/>
              <a:t>下載</a:t>
            </a:r>
            <a:r>
              <a:rPr lang="en-US" altLang="zh-TW" dirty="0"/>
              <a:t>Intel® </a:t>
            </a:r>
            <a:r>
              <a:rPr lang="en-US" altLang="zh-TW" dirty="0" err="1"/>
              <a:t>oneAPI</a:t>
            </a:r>
            <a:r>
              <a:rPr lang="en-US" altLang="zh-TW" dirty="0"/>
              <a:t> Threading Building </a:t>
            </a:r>
            <a:r>
              <a:rPr lang="en-US" altLang="zh-TW" dirty="0" smtClean="0"/>
              <a:t>Blocks</a:t>
            </a:r>
          </a:p>
          <a:p>
            <a:pPr lvl="1"/>
            <a:r>
              <a:rPr lang="en-US" altLang="zh-TW" i="0" dirty="0"/>
              <a:t>https://www.intel.com/content/www/us/en/developer/tools/oneapi/onetbb.html#gs.6pzzfw</a:t>
            </a:r>
          </a:p>
        </p:txBody>
      </p:sp>
    </p:spTree>
    <p:extLst>
      <p:ext uri="{BB962C8B-B14F-4D97-AF65-F5344CB8AC3E}">
        <p14:creationId xmlns:p14="http://schemas.microsoft.com/office/powerpoint/2010/main" val="22614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zh-TW" altLang="en-US" i="0" dirty="0">
                <a:sym typeface="Wingdings" panose="05000000000000000000" pitchFamily="2" charset="2"/>
              </a:rPr>
              <a:t>下載</a:t>
            </a:r>
            <a:r>
              <a:rPr lang="zh-TW" altLang="en-US" i="0" dirty="0" smtClean="0">
                <a:sym typeface="Wingdings" panose="05000000000000000000" pitchFamily="2" charset="2"/>
              </a:rPr>
              <a:t>網址</a:t>
            </a:r>
            <a:r>
              <a:rPr lang="en-US" altLang="zh-TW" i="0" dirty="0" smtClean="0">
                <a:sym typeface="Wingdings" panose="05000000000000000000" pitchFamily="2" charset="2"/>
              </a:rPr>
              <a:t>:</a:t>
            </a:r>
            <a:r>
              <a:rPr lang="zh-TW" altLang="en-US" i="0" dirty="0" smtClean="0">
                <a:sym typeface="Wingdings" panose="05000000000000000000" pitchFamily="2" charset="2"/>
              </a:rPr>
              <a:t>  </a:t>
            </a:r>
            <a:r>
              <a:rPr lang="en-US" altLang="zh-TW" i="0" dirty="0" smtClean="0">
                <a:sym typeface="Wingdings" panose="05000000000000000000" pitchFamily="2" charset="2"/>
                <a:hlinkClick r:id="rId2"/>
              </a:rPr>
              <a:t>https</a:t>
            </a:r>
            <a:r>
              <a:rPr lang="en-US" altLang="zh-TW" i="0" dirty="0">
                <a:sym typeface="Wingdings" panose="05000000000000000000" pitchFamily="2" charset="2"/>
                <a:hlinkClick r:id="rId2"/>
              </a:rPr>
              <a:t>://</a:t>
            </a:r>
            <a:r>
              <a:rPr lang="en-US" altLang="zh-TW" i="0" dirty="0" err="1">
                <a:sym typeface="Wingdings" panose="05000000000000000000" pitchFamily="2" charset="2"/>
                <a:hlinkClick r:id="rId2"/>
              </a:rPr>
              <a:t>www.boost.org</a:t>
            </a:r>
            <a:r>
              <a:rPr lang="en-US" altLang="zh-TW" i="0" dirty="0" smtClean="0">
                <a:sym typeface="Wingdings" panose="05000000000000000000" pitchFamily="2" charset="2"/>
                <a:hlinkClick r:id="rId2"/>
              </a:rPr>
              <a:t>/</a:t>
            </a:r>
            <a:endParaRPr lang="en-US" altLang="zh-TW" i="0" dirty="0" smtClean="0">
              <a:sym typeface="Wingdings" panose="05000000000000000000" pitchFamily="2" charset="2"/>
            </a:endParaRPr>
          </a:p>
          <a:p>
            <a:pPr marL="841248" lvl="2">
              <a:spcBef>
                <a:spcPts val="1000"/>
              </a:spcBef>
            </a:pPr>
            <a:r>
              <a:rPr lang="zh-TW" altLang="en-US" i="0" dirty="0" smtClean="0">
                <a:sym typeface="Wingdings" panose="05000000000000000000" pitchFamily="2" charset="2"/>
              </a:rPr>
              <a:t>請放置</a:t>
            </a:r>
            <a:r>
              <a:rPr lang="en-US" altLang="zh-TW" i="0" dirty="0" smtClean="0">
                <a:sym typeface="Wingdings" panose="05000000000000000000" pitchFamily="2" charset="2"/>
              </a:rPr>
              <a:t>D</a:t>
            </a:r>
            <a:r>
              <a:rPr lang="zh-TW" altLang="en-US" i="0" dirty="0" smtClean="0">
                <a:sym typeface="Wingdings" panose="05000000000000000000" pitchFamily="2" charset="2"/>
              </a:rPr>
              <a:t>槽或修改</a:t>
            </a:r>
            <a:r>
              <a:rPr lang="en-US" altLang="zh-TW" dirty="0" smtClean="0"/>
              <a:t>C</a:t>
            </a:r>
            <a:r>
              <a:rPr lang="en-US" altLang="zh-TW" dirty="0"/>
              <a:t>++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一般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其他</a:t>
            </a:r>
            <a:r>
              <a:rPr lang="en-US" altLang="zh-TW" dirty="0">
                <a:sym typeface="Wingdings" panose="05000000000000000000" pitchFamily="2" charset="2"/>
              </a:rPr>
              <a:t>Include</a:t>
            </a:r>
            <a:r>
              <a:rPr lang="zh-TW" altLang="en-US" dirty="0" smtClean="0">
                <a:sym typeface="Wingdings" panose="05000000000000000000" pitchFamily="2" charset="2"/>
              </a:rPr>
              <a:t>目錄 中 </a:t>
            </a:r>
            <a:r>
              <a:rPr lang="en-US" altLang="zh-TW" dirty="0" smtClean="0">
                <a:sym typeface="Wingdings" panose="05000000000000000000" pitchFamily="2" charset="2"/>
              </a:rPr>
              <a:t>Boost</a:t>
            </a:r>
            <a:r>
              <a:rPr lang="zh-TW" altLang="en-US" dirty="0" smtClean="0">
                <a:sym typeface="Wingdings" panose="05000000000000000000" pitchFamily="2" charset="2"/>
              </a:rPr>
              <a:t>至正確的</a:t>
            </a:r>
            <a:r>
              <a:rPr lang="en-US" altLang="zh-TW" dirty="0" smtClean="0">
                <a:sym typeface="Wingdings" panose="05000000000000000000" pitchFamily="2" charset="2"/>
              </a:rPr>
              <a:t>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5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從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visual studio</a:t>
            </a:r>
            <a:r>
              <a:rPr lang="zh-TW" altLang="en-US" dirty="0" smtClean="0"/>
              <a:t> 專案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版本為</a:t>
            </a:r>
            <a:r>
              <a:rPr lang="en-US" altLang="zh-TW" dirty="0" smtClean="0"/>
              <a:t>visual studio 2022)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https://github.com/CHUN-ZK/MPDFSKSIG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2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建置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檢查屬性頁設定</a:t>
            </a:r>
          </a:p>
        </p:txBody>
      </p:sp>
    </p:spTree>
    <p:extLst>
      <p:ext uri="{BB962C8B-B14F-4D97-AF65-F5344CB8AC3E}">
        <p14:creationId xmlns:p14="http://schemas.microsoft.com/office/powerpoint/2010/main" val="363660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一般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其他</a:t>
            </a:r>
            <a:r>
              <a:rPr lang="en-US" altLang="zh-TW" dirty="0">
                <a:sym typeface="Wingdings" panose="05000000000000000000" pitchFamily="2" charset="2"/>
              </a:rPr>
              <a:t>Include</a:t>
            </a:r>
            <a:r>
              <a:rPr lang="zh-TW" altLang="en-US" dirty="0">
                <a:sym typeface="Wingdings" panose="05000000000000000000" pitchFamily="2" charset="2"/>
              </a:rPr>
              <a:t>目錄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i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Boost </a:t>
            </a:r>
            <a:r>
              <a:rPr lang="zh-TW" altLang="en-US" i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所有檔案位置</a:t>
            </a:r>
            <a:r>
              <a:rPr lang="zh-TW" altLang="en-US" i="0" dirty="0" smtClean="0">
                <a:sym typeface="Wingdings" panose="05000000000000000000" pitchFamily="2" charset="2"/>
              </a:rPr>
              <a:t>，請在 </a:t>
            </a:r>
            <a:r>
              <a:rPr lang="en-US" altLang="zh-TW" i="0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zh-TW" i="0" dirty="0" err="1">
                <a:sym typeface="Wingdings" panose="05000000000000000000" pitchFamily="2" charset="2"/>
                <a:hlinkClick r:id="rId2"/>
              </a:rPr>
              <a:t>www.boost.org</a:t>
            </a:r>
            <a:r>
              <a:rPr lang="en-US" altLang="zh-TW" i="0" dirty="0" smtClean="0">
                <a:sym typeface="Wingdings" panose="05000000000000000000" pitchFamily="2" charset="2"/>
                <a:hlinkClick r:id="rId2"/>
              </a:rPr>
              <a:t>/</a:t>
            </a:r>
            <a:r>
              <a:rPr lang="zh-TW" altLang="en-US" i="0" dirty="0" smtClean="0">
                <a:sym typeface="Wingdings" panose="05000000000000000000" pitchFamily="2" charset="2"/>
              </a:rPr>
              <a:t> 下載</a:t>
            </a:r>
            <a:endParaRPr lang="en-US" altLang="zh-TW" i="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path</a:t>
            </a:r>
            <a:r>
              <a:rPr lang="en-US" altLang="zh-TW" dirty="0">
                <a:sym typeface="Wingdings" panose="05000000000000000000" pitchFamily="2" charset="2"/>
              </a:rPr>
              <a:t>:  D:\boost_1_82_0</a:t>
            </a:r>
            <a:endParaRPr lang="en-US" altLang="zh-TW" i="0" dirty="0">
              <a:sym typeface="Wingdings" panose="05000000000000000000" pitchFamily="2" charset="2"/>
            </a:endParaRPr>
          </a:p>
          <a:p>
            <a:pPr lvl="1"/>
            <a:r>
              <a:rPr lang="en-US" altLang="zh-TW" i="0" dirty="0" smtClean="0">
                <a:sym typeface="Wingdings" panose="05000000000000000000" pitchFamily="2" charset="2"/>
              </a:rPr>
              <a:t>ESPRESSO</a:t>
            </a:r>
            <a:r>
              <a:rPr lang="zh-TW" altLang="en-US" i="0" dirty="0">
                <a:sym typeface="Wingdings" panose="05000000000000000000" pitchFamily="2" charset="2"/>
              </a:rPr>
              <a:t> </a:t>
            </a:r>
            <a:r>
              <a:rPr lang="zh-TW" altLang="en-US" i="0" dirty="0" smtClean="0">
                <a:sym typeface="Wingdings" panose="05000000000000000000" pitchFamily="2" charset="2"/>
              </a:rPr>
              <a:t>所有</a:t>
            </a:r>
            <a:r>
              <a:rPr lang="en-US" altLang="zh-TW" i="0" dirty="0" smtClean="0">
                <a:sym typeface="Wingdings" panose="05000000000000000000" pitchFamily="2" charset="2"/>
              </a:rPr>
              <a:t>header</a:t>
            </a:r>
            <a:r>
              <a:rPr lang="zh-TW" altLang="en-US" i="0" dirty="0" smtClean="0">
                <a:sym typeface="Wingdings" panose="05000000000000000000" pitchFamily="2" charset="2"/>
              </a:rPr>
              <a:t>、</a:t>
            </a:r>
            <a:r>
              <a:rPr lang="en-US" altLang="zh-TW" i="0" dirty="0" err="1" smtClean="0">
                <a:sym typeface="Wingdings" panose="05000000000000000000" pitchFamily="2" charset="2"/>
              </a:rPr>
              <a:t>cpp</a:t>
            </a:r>
            <a:r>
              <a:rPr lang="zh-TW" altLang="en-US" i="0" dirty="0" smtClean="0">
                <a:sym typeface="Wingdings" panose="05000000000000000000" pitchFamily="2" charset="2"/>
              </a:rPr>
              <a:t>的位置</a:t>
            </a:r>
            <a:endParaRPr lang="en-US" altLang="zh-TW" i="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path:</a:t>
            </a:r>
            <a:r>
              <a:rPr lang="zh-TW" altLang="en-US" dirty="0" smtClean="0">
                <a:sym typeface="Wingdings" panose="05000000000000000000" pitchFamily="2" charset="2"/>
              </a:rPr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espresso\</a:t>
            </a:r>
            <a:r>
              <a:rPr lang="en-US" altLang="zh-TW" dirty="0" err="1" smtClean="0">
                <a:sym typeface="Wingdings" panose="05000000000000000000" pitchFamily="2" charset="2"/>
              </a:rPr>
              <a:t>src</a:t>
            </a:r>
            <a:endParaRPr lang="en-US" altLang="zh-TW" i="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i="0" dirty="0" smtClean="0">
                <a:sym typeface="Wingdings" panose="05000000000000000000" pitchFamily="2" charset="2"/>
              </a:rPr>
              <a:t>Intel TBB</a:t>
            </a:r>
            <a:r>
              <a:rPr lang="zh-TW" altLang="en-US" i="0" dirty="0" smtClean="0">
                <a:sym typeface="Wingdings" panose="05000000000000000000" pitchFamily="2" charset="2"/>
              </a:rPr>
              <a:t> 所有檔案位置 </a:t>
            </a:r>
            <a:r>
              <a:rPr lang="en-US" altLang="zh-TW" i="0" dirty="0" smtClean="0">
                <a:sym typeface="Wingdings" panose="05000000000000000000" pitchFamily="2" charset="2"/>
              </a:rPr>
              <a:t>(</a:t>
            </a:r>
            <a:r>
              <a:rPr lang="zh-TW" altLang="en-US" i="0" dirty="0" smtClean="0">
                <a:sym typeface="Wingdings" panose="05000000000000000000" pitchFamily="2" charset="2"/>
              </a:rPr>
              <a:t>如有下載並使用</a:t>
            </a:r>
            <a:r>
              <a:rPr lang="en-US" altLang="zh-TW" i="0" dirty="0" err="1" smtClean="0">
                <a:sym typeface="Wingdings" panose="05000000000000000000" pitchFamily="2" charset="2"/>
              </a:rPr>
              <a:t>oneAPI</a:t>
            </a:r>
            <a:r>
              <a:rPr lang="en-US" altLang="zh-TW" i="0" dirty="0" smtClean="0">
                <a:sym typeface="Wingdings" panose="05000000000000000000" pitchFamily="2" charset="2"/>
              </a:rPr>
              <a:t> Intel </a:t>
            </a:r>
            <a:r>
              <a:rPr lang="en-US" altLang="zh-TW" i="0" dirty="0" err="1" smtClean="0">
                <a:sym typeface="Wingdings" panose="05000000000000000000" pitchFamily="2" charset="2"/>
              </a:rPr>
              <a:t>TBB</a:t>
            </a:r>
            <a:r>
              <a:rPr lang="zh-TW" altLang="en-US" i="0" dirty="0" smtClean="0">
                <a:sym typeface="Wingdings" panose="05000000000000000000" pitchFamily="2" charset="2"/>
              </a:rPr>
              <a:t>，就不須添加</a:t>
            </a:r>
            <a:r>
              <a:rPr lang="en-US" altLang="zh-TW" i="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path:</a:t>
            </a:r>
            <a:r>
              <a:rPr lang="zh-TW" altLang="en-US" dirty="0" smtClean="0">
                <a:sym typeface="Wingdings" panose="05000000000000000000" pitchFamily="2" charset="2"/>
              </a:rPr>
              <a:t>  </a:t>
            </a:r>
            <a:r>
              <a:rPr lang="en-US" altLang="zh-TW" dirty="0" err="1" smtClean="0">
                <a:sym typeface="Wingdings" panose="05000000000000000000" pitchFamily="2" charset="2"/>
              </a:rPr>
              <a:t>oneapi</a:t>
            </a:r>
            <a:r>
              <a:rPr lang="en-US" altLang="zh-TW" dirty="0" smtClean="0">
                <a:sym typeface="Wingdings" panose="05000000000000000000" pitchFamily="2" charset="2"/>
              </a:rPr>
              <a:t>\include</a:t>
            </a:r>
          </a:p>
          <a:p>
            <a:pPr marL="987552" lvl="2" indent="0">
              <a:buNone/>
            </a:pPr>
            <a:r>
              <a:rPr lang="en-US" altLang="zh-TW" i="0" dirty="0" smtClean="0">
                <a:sym typeface="Wingdings" panose="05000000000000000000" pitchFamily="2" charset="2"/>
              </a:rPr>
              <a:t>	</a:t>
            </a:r>
            <a:endParaRPr lang="en-US" altLang="zh-TW" i="0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80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一般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其他</a:t>
            </a:r>
            <a:r>
              <a:rPr lang="en-US" altLang="zh-TW" dirty="0">
                <a:sym typeface="Wingdings" panose="05000000000000000000" pitchFamily="2" charset="2"/>
              </a:rPr>
              <a:t>Include</a:t>
            </a:r>
            <a:r>
              <a:rPr lang="zh-TW" altLang="en-US" dirty="0">
                <a:sym typeface="Wingdings" panose="05000000000000000000" pitchFamily="2" charset="2"/>
              </a:rPr>
              <a:t>目錄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608657" cy="390448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74" y="2179944"/>
            <a:ext cx="4597542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連接器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一般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其他程式庫目錄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i="0" dirty="0" smtClean="0">
                <a:sym typeface="Wingdings" panose="05000000000000000000" pitchFamily="2" charset="2"/>
              </a:rPr>
              <a:t>添加</a:t>
            </a:r>
            <a:r>
              <a:rPr lang="en-US" altLang="zh-TW" i="0" dirty="0" smtClean="0">
                <a:sym typeface="Wingdings" panose="05000000000000000000" pitchFamily="2" charset="2"/>
              </a:rPr>
              <a:t>ESPRESSO.lib </a:t>
            </a:r>
            <a:r>
              <a:rPr lang="zh-TW" altLang="en-US" i="0" dirty="0" smtClean="0">
                <a:sym typeface="Wingdings" panose="05000000000000000000" pitchFamily="2" charset="2"/>
              </a:rPr>
              <a:t>位置</a:t>
            </a:r>
            <a:endParaRPr lang="en-US" altLang="zh-TW" i="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path</a:t>
            </a:r>
            <a:r>
              <a:rPr lang="en-US" altLang="zh-TW" dirty="0">
                <a:sym typeface="Wingdings" panose="05000000000000000000" pitchFamily="2" charset="2"/>
              </a:rPr>
              <a:t>:  </a:t>
            </a:r>
            <a:r>
              <a:rPr lang="en-US" altLang="zh-TW" dirty="0" smtClean="0">
                <a:sym typeface="Wingdings" panose="05000000000000000000" pitchFamily="2" charset="2"/>
              </a:rPr>
              <a:t>espresso\lib</a:t>
            </a:r>
            <a:endParaRPr lang="en-US" altLang="zh-TW" i="0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i="0" dirty="0" smtClean="0">
                <a:sym typeface="Wingdings" panose="05000000000000000000" pitchFamily="2" charset="2"/>
              </a:rPr>
              <a:t>添加</a:t>
            </a:r>
            <a:r>
              <a:rPr lang="en-US" altLang="zh-TW" i="0" dirty="0" smtClean="0">
                <a:sym typeface="Wingdings" panose="05000000000000000000" pitchFamily="2" charset="2"/>
              </a:rPr>
              <a:t>TBB.lib </a:t>
            </a:r>
            <a:r>
              <a:rPr lang="zh-TW" altLang="en-US" i="0" dirty="0">
                <a:sym typeface="Wingdings" panose="05000000000000000000" pitchFamily="2" charset="2"/>
              </a:rPr>
              <a:t>位置</a:t>
            </a:r>
            <a:r>
              <a:rPr lang="en-US" altLang="zh-TW" i="0" dirty="0" smtClean="0">
                <a:sym typeface="Wingdings" panose="05000000000000000000" pitchFamily="2" charset="2"/>
              </a:rPr>
              <a:t> (</a:t>
            </a:r>
            <a:r>
              <a:rPr lang="zh-TW" altLang="en-US" i="0" dirty="0">
                <a:sym typeface="Wingdings" panose="05000000000000000000" pitchFamily="2" charset="2"/>
              </a:rPr>
              <a:t>如有下載並使用</a:t>
            </a:r>
            <a:r>
              <a:rPr lang="en-US" altLang="zh-TW" i="0" dirty="0" err="1">
                <a:sym typeface="Wingdings" panose="05000000000000000000" pitchFamily="2" charset="2"/>
              </a:rPr>
              <a:t>oneAPI</a:t>
            </a:r>
            <a:r>
              <a:rPr lang="en-US" altLang="zh-TW" i="0" dirty="0">
                <a:sym typeface="Wingdings" panose="05000000000000000000" pitchFamily="2" charset="2"/>
              </a:rPr>
              <a:t> Intel </a:t>
            </a:r>
            <a:r>
              <a:rPr lang="en-US" altLang="zh-TW" i="0" dirty="0" err="1">
                <a:sym typeface="Wingdings" panose="05000000000000000000" pitchFamily="2" charset="2"/>
              </a:rPr>
              <a:t>TBB</a:t>
            </a:r>
            <a:r>
              <a:rPr lang="zh-TW" altLang="en-US" i="0" dirty="0">
                <a:sym typeface="Wingdings" panose="05000000000000000000" pitchFamily="2" charset="2"/>
              </a:rPr>
              <a:t>，就不須添加</a:t>
            </a:r>
            <a:r>
              <a:rPr lang="en-US" altLang="zh-TW" i="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path: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oneapi</a:t>
            </a:r>
            <a:r>
              <a:rPr lang="en-US" altLang="zh-TW" dirty="0" smtClean="0">
                <a:sym typeface="Wingdings" panose="05000000000000000000" pitchFamily="2" charset="2"/>
              </a:rPr>
              <a:t>\lib\intel64\vc14</a:t>
            </a:r>
          </a:p>
        </p:txBody>
      </p:sp>
    </p:spTree>
    <p:extLst>
      <p:ext uri="{BB962C8B-B14F-4D97-AF65-F5344CB8AC3E}">
        <p14:creationId xmlns:p14="http://schemas.microsoft.com/office/powerpoint/2010/main" val="20827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連接器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一般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其他程式庫目錄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5631144" cy="388800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00" y="2286000"/>
            <a:ext cx="4573269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連接器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輸入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其他相依性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i="0" dirty="0" smtClean="0"/>
              <a:t>添加</a:t>
            </a:r>
            <a:r>
              <a:rPr lang="en-US" altLang="zh-TW" i="0" dirty="0" smtClean="0"/>
              <a:t>:</a:t>
            </a:r>
            <a:r>
              <a:rPr lang="zh-TW" altLang="en-US" i="0" dirty="0" smtClean="0"/>
              <a:t> </a:t>
            </a:r>
            <a:r>
              <a:rPr lang="en-US" altLang="zh-TW" i="0" dirty="0" err="1" smtClean="0"/>
              <a:t>ESPRESSO.lib</a:t>
            </a:r>
            <a:endParaRPr lang="zh-TW" altLang="en-US" i="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70708"/>
            <a:ext cx="5620774" cy="3888000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77" y="2770708"/>
            <a:ext cx="4613373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1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err="1" smtClean="0"/>
              <a:t>OpenMP</a:t>
            </a:r>
            <a:r>
              <a:rPr lang="zh-TW" altLang="en-US" dirty="0" smtClean="0"/>
              <a:t>的支援</a:t>
            </a:r>
            <a:endParaRPr lang="zh-TW" altLang="en-US" dirty="0"/>
          </a:p>
        </p:txBody>
      </p:sp>
      <p:pic>
        <p:nvPicPr>
          <p:cNvPr id="4" name="內容版面配置區 3" descr="MPDFSKSIG 屬性頁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99" y="2171700"/>
            <a:ext cx="6449602" cy="4442164"/>
          </a:xfrm>
        </p:spPr>
      </p:pic>
      <p:sp>
        <p:nvSpPr>
          <p:cNvPr id="5" name="矩形 4"/>
          <p:cNvSpPr/>
          <p:nvPr/>
        </p:nvSpPr>
        <p:spPr>
          <a:xfrm>
            <a:off x="4818355" y="3746377"/>
            <a:ext cx="2707689" cy="1509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405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106</TotalTime>
  <Words>249</Words>
  <Application>Microsoft Office PowerPoint</Application>
  <PresentationFormat>寬螢幕</PresentationFormat>
  <Paragraphs>41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Calibri</vt:lpstr>
      <vt:lpstr>Franklin Gothic Book</vt:lpstr>
      <vt:lpstr>Wingdings</vt:lpstr>
      <vt:lpstr>Crop</vt:lpstr>
      <vt:lpstr>布林函數對稱性偵測與K-特徵值計算的多執行緒編程</vt:lpstr>
      <vt:lpstr>1. 從github下載visual studio 專案 (版本為visual studio 2022)</vt:lpstr>
      <vt:lpstr>建置</vt:lpstr>
      <vt:lpstr>C++  一般  其他Include目錄  </vt:lpstr>
      <vt:lpstr>C++  一般  其他Include目錄</vt:lpstr>
      <vt:lpstr>連接器 一般  其他程式庫目錄</vt:lpstr>
      <vt:lpstr>連接器 一般  其他程式庫目錄</vt:lpstr>
      <vt:lpstr>連接器 輸入  其他相依性</vt:lpstr>
      <vt:lpstr>開啟OpenMP的支援</vt:lpstr>
      <vt:lpstr>如使用oneAPI Intel TBB  =&gt; 開啟Use oneTBB</vt:lpstr>
      <vt:lpstr>Library</vt:lpstr>
      <vt:lpstr>ESPRESSO Library建置</vt:lpstr>
      <vt:lpstr>Intel TBB Library</vt:lpstr>
      <vt:lpstr>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28</cp:revision>
  <dcterms:created xsi:type="dcterms:W3CDTF">2023-10-10T08:07:21Z</dcterms:created>
  <dcterms:modified xsi:type="dcterms:W3CDTF">2023-10-25T04:19:44Z</dcterms:modified>
</cp:coreProperties>
</file>