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sldIdLst>
    <p:sldId id="262" r:id="rId2"/>
    <p:sldId id="263" r:id="rId3"/>
    <p:sldId id="351" r:id="rId4"/>
    <p:sldId id="902" r:id="rId5"/>
    <p:sldId id="1013" r:id="rId6"/>
    <p:sldId id="1014" r:id="rId7"/>
    <p:sldId id="1015" r:id="rId8"/>
    <p:sldId id="1017" r:id="rId9"/>
    <p:sldId id="1018" r:id="rId10"/>
    <p:sldId id="1019" r:id="rId11"/>
    <p:sldId id="1020" r:id="rId12"/>
    <p:sldId id="1021" r:id="rId13"/>
    <p:sldId id="1022" r:id="rId14"/>
    <p:sldId id="1023" r:id="rId15"/>
    <p:sldId id="1024" r:id="rId16"/>
    <p:sldId id="1025" r:id="rId17"/>
    <p:sldId id="1026" r:id="rId18"/>
    <p:sldId id="1027" r:id="rId19"/>
    <p:sldId id="1028" r:id="rId20"/>
    <p:sldId id="1029" r:id="rId21"/>
    <p:sldId id="1030" r:id="rId22"/>
    <p:sldId id="1031" r:id="rId23"/>
    <p:sldId id="1032" r:id="rId24"/>
    <p:sldId id="1071" r:id="rId25"/>
    <p:sldId id="1033" r:id="rId26"/>
    <p:sldId id="1034" r:id="rId27"/>
    <p:sldId id="1035" r:id="rId28"/>
    <p:sldId id="1036" r:id="rId29"/>
    <p:sldId id="1037" r:id="rId30"/>
    <p:sldId id="1038" r:id="rId31"/>
    <p:sldId id="1039" r:id="rId32"/>
    <p:sldId id="1040" r:id="rId33"/>
    <p:sldId id="1072" r:id="rId34"/>
    <p:sldId id="1041" r:id="rId35"/>
    <p:sldId id="1042" r:id="rId36"/>
    <p:sldId id="1043" r:id="rId37"/>
    <p:sldId id="1044" r:id="rId38"/>
    <p:sldId id="1045" r:id="rId39"/>
    <p:sldId id="1046" r:id="rId40"/>
    <p:sldId id="1047" r:id="rId41"/>
    <p:sldId id="1048" r:id="rId42"/>
    <p:sldId id="1049" r:id="rId43"/>
    <p:sldId id="1050" r:id="rId44"/>
    <p:sldId id="1051" r:id="rId45"/>
    <p:sldId id="1052" r:id="rId46"/>
    <p:sldId id="1053" r:id="rId47"/>
    <p:sldId id="1054" r:id="rId48"/>
    <p:sldId id="1055" r:id="rId49"/>
    <p:sldId id="1056" r:id="rId50"/>
    <p:sldId id="1057" r:id="rId51"/>
    <p:sldId id="1058" r:id="rId52"/>
    <p:sldId id="1060" r:id="rId53"/>
    <p:sldId id="1061" r:id="rId54"/>
    <p:sldId id="1062" r:id="rId55"/>
    <p:sldId id="1063" r:id="rId56"/>
    <p:sldId id="1064" r:id="rId57"/>
    <p:sldId id="1073" r:id="rId58"/>
    <p:sldId id="1065" r:id="rId59"/>
    <p:sldId id="1066" r:id="rId60"/>
    <p:sldId id="1067" r:id="rId61"/>
    <p:sldId id="1068" r:id="rId62"/>
    <p:sldId id="1069" r:id="rId63"/>
    <p:sldId id="1070" r:id="rId64"/>
    <p:sldId id="342" r:id="rId65"/>
  </p:sldIdLst>
  <p:sldSz cx="9144000" cy="6858000" type="screen4x3"/>
  <p:notesSz cx="6858000" cy="9144000"/>
  <p:defaultTextStyle>
    <a:defPPr>
      <a:defRPr lang="zh-TW"/>
    </a:defPPr>
    <a:lvl1pPr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33"/>
    <a:srgbClr val="0066CC"/>
    <a:srgbClr val="006600"/>
    <a:srgbClr val="00FF00"/>
    <a:srgbClr val="32DA66"/>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DBED569-4797-4DF1-A0F4-6AAB3CD982D8}" styleName="淺色樣式 3 - 輔色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380"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F6B2AC34-7D52-4434-A468-952E12AA88A4}"/>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新細明體" charset="-120"/>
              </a:defRPr>
            </a:lvl1pPr>
          </a:lstStyle>
          <a:p>
            <a:pPr>
              <a:defRPr/>
            </a:pPr>
            <a:endParaRPr lang="zh-TW" altLang="en-US"/>
          </a:p>
        </p:txBody>
      </p:sp>
      <p:sp>
        <p:nvSpPr>
          <p:cNvPr id="3" name="日期版面配置區 2">
            <a:extLst>
              <a:ext uri="{FF2B5EF4-FFF2-40B4-BE49-F238E27FC236}">
                <a16:creationId xmlns:a16="http://schemas.microsoft.com/office/drawing/2014/main" id="{6056A89B-FDC1-472D-94AE-293204883C07}"/>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ea typeface="新細明體" charset="-120"/>
              </a:defRPr>
            </a:lvl1pPr>
          </a:lstStyle>
          <a:p>
            <a:pPr>
              <a:defRPr/>
            </a:pPr>
            <a:fld id="{0C60910C-7E3E-44D5-B214-889074ABC93A}" type="datetimeFigureOut">
              <a:rPr lang="zh-TW" altLang="en-US"/>
              <a:pPr>
                <a:defRPr/>
              </a:pPr>
              <a:t>2021/11/30</a:t>
            </a:fld>
            <a:endParaRPr lang="zh-TW" altLang="en-US"/>
          </a:p>
        </p:txBody>
      </p:sp>
      <p:sp>
        <p:nvSpPr>
          <p:cNvPr id="4" name="投影片圖像版面配置區 3">
            <a:extLst>
              <a:ext uri="{FF2B5EF4-FFF2-40B4-BE49-F238E27FC236}">
                <a16:creationId xmlns:a16="http://schemas.microsoft.com/office/drawing/2014/main" id="{BAC1509E-6875-476F-ACA3-479EF84FD97F}"/>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TW" altLang="en-US" noProof="0"/>
          </a:p>
        </p:txBody>
      </p:sp>
      <p:sp>
        <p:nvSpPr>
          <p:cNvPr id="5" name="備忘稿版面配置區 4">
            <a:extLst>
              <a:ext uri="{FF2B5EF4-FFF2-40B4-BE49-F238E27FC236}">
                <a16:creationId xmlns:a16="http://schemas.microsoft.com/office/drawing/2014/main" id="{E5B83432-71D6-4673-BE4B-D4230CBFFB1C}"/>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noProof="0"/>
              <a:t>按一下以編輯母片文字樣式</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p>
        </p:txBody>
      </p:sp>
      <p:sp>
        <p:nvSpPr>
          <p:cNvPr id="6" name="頁尾版面配置區 5">
            <a:extLst>
              <a:ext uri="{FF2B5EF4-FFF2-40B4-BE49-F238E27FC236}">
                <a16:creationId xmlns:a16="http://schemas.microsoft.com/office/drawing/2014/main" id="{21FB7E8A-9E20-48ED-B8B1-9580FEE2B556}"/>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新細明體" charset="-120"/>
              </a:defRPr>
            </a:lvl1pPr>
          </a:lstStyle>
          <a:p>
            <a:pPr>
              <a:defRPr/>
            </a:pPr>
            <a:endParaRPr lang="zh-TW" altLang="en-US"/>
          </a:p>
        </p:txBody>
      </p:sp>
      <p:sp>
        <p:nvSpPr>
          <p:cNvPr id="7" name="投影片編號版面配置區 6">
            <a:extLst>
              <a:ext uri="{FF2B5EF4-FFF2-40B4-BE49-F238E27FC236}">
                <a16:creationId xmlns:a16="http://schemas.microsoft.com/office/drawing/2014/main" id="{DE31EEC7-CE1E-479E-BF78-D36AD2162E4D}"/>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09233548-A991-40EF-B8B6-63844812EBB4}" type="slidenum">
              <a:rPr lang="zh-TW" altLang="en-US"/>
              <a:pPr>
                <a:defRPr/>
              </a:pPr>
              <a:t>‹#›</a:t>
            </a:fld>
            <a:endParaRPr lang="zh-TW"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投影片圖像版面配置區 1">
            <a:extLst>
              <a:ext uri="{FF2B5EF4-FFF2-40B4-BE49-F238E27FC236}">
                <a16:creationId xmlns:a16="http://schemas.microsoft.com/office/drawing/2014/main" id="{48E020BA-8781-43AA-8C96-393F92F8540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備忘稿版面配置區 2">
            <a:extLst>
              <a:ext uri="{FF2B5EF4-FFF2-40B4-BE49-F238E27FC236}">
                <a16:creationId xmlns:a16="http://schemas.microsoft.com/office/drawing/2014/main" id="{F9C7F5D9-91F2-42D5-96F6-69977719627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TW" altLang="en-US"/>
          </a:p>
        </p:txBody>
      </p:sp>
      <p:sp>
        <p:nvSpPr>
          <p:cNvPr id="9220" name="投影片編號版面配置區 3">
            <a:extLst>
              <a:ext uri="{FF2B5EF4-FFF2-40B4-BE49-F238E27FC236}">
                <a16:creationId xmlns:a16="http://schemas.microsoft.com/office/drawing/2014/main" id="{FF10AD4D-676F-4403-A712-36C3B218C6B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新細明體" panose="02020500000000000000" pitchFamily="18" charset="-120"/>
              </a:defRPr>
            </a:lvl1pPr>
            <a:lvl2pPr marL="742950" indent="-285750">
              <a:spcBef>
                <a:spcPct val="30000"/>
              </a:spcBef>
              <a:defRPr sz="1200">
                <a:solidFill>
                  <a:schemeClr val="tx1"/>
                </a:solidFill>
                <a:latin typeface="Calibri" panose="020F0502020204030204" pitchFamily="34" charset="0"/>
                <a:ea typeface="新細明體" panose="02020500000000000000" pitchFamily="18" charset="-120"/>
              </a:defRPr>
            </a:lvl2pPr>
            <a:lvl3pPr marL="1143000" indent="-228600">
              <a:spcBef>
                <a:spcPct val="30000"/>
              </a:spcBef>
              <a:defRPr sz="1200">
                <a:solidFill>
                  <a:schemeClr val="tx1"/>
                </a:solidFill>
                <a:latin typeface="Calibri" panose="020F0502020204030204" pitchFamily="34" charset="0"/>
                <a:ea typeface="新細明體" panose="02020500000000000000" pitchFamily="18" charset="-120"/>
              </a:defRPr>
            </a:lvl3pPr>
            <a:lvl4pPr marL="1600200" indent="-228600">
              <a:spcBef>
                <a:spcPct val="30000"/>
              </a:spcBef>
              <a:defRPr sz="1200">
                <a:solidFill>
                  <a:schemeClr val="tx1"/>
                </a:solidFill>
                <a:latin typeface="Calibri" panose="020F0502020204030204" pitchFamily="34" charset="0"/>
                <a:ea typeface="新細明體" panose="02020500000000000000" pitchFamily="18" charset="-120"/>
              </a:defRPr>
            </a:lvl4pPr>
            <a:lvl5pPr marL="2057400" indent="-228600">
              <a:spcBef>
                <a:spcPct val="30000"/>
              </a:spcBef>
              <a:defRPr sz="12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9pPr>
          </a:lstStyle>
          <a:p>
            <a:pPr>
              <a:spcBef>
                <a:spcPct val="0"/>
              </a:spcBef>
            </a:pPr>
            <a:fld id="{3B0EDDA7-7E1A-453B-A134-DD554259B6E5}" type="slidenum">
              <a:rPr lang="zh-TW" altLang="en-US" smtClean="0">
                <a:latin typeface="Arial" panose="020B0604020202020204" pitchFamily="34" charset="0"/>
              </a:rPr>
              <a:pPr>
                <a:spcBef>
                  <a:spcPct val="0"/>
                </a:spcBef>
              </a:pPr>
              <a:t>1</a:t>
            </a:fld>
            <a:endParaRPr lang="zh-TW"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投影片圖像版面配置區 1">
            <a:extLst>
              <a:ext uri="{FF2B5EF4-FFF2-40B4-BE49-F238E27FC236}">
                <a16:creationId xmlns:a16="http://schemas.microsoft.com/office/drawing/2014/main" id="{B9B12D3E-2EE7-4B98-9AD7-FF8D7892C29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備忘稿版面配置區 2">
            <a:extLst>
              <a:ext uri="{FF2B5EF4-FFF2-40B4-BE49-F238E27FC236}">
                <a16:creationId xmlns:a16="http://schemas.microsoft.com/office/drawing/2014/main" id="{915F89CE-43C0-4E3F-8EDA-2C326E0150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TW" altLang="en-US"/>
          </a:p>
        </p:txBody>
      </p:sp>
      <p:sp>
        <p:nvSpPr>
          <p:cNvPr id="27652" name="投影片編號版面配置區 3">
            <a:extLst>
              <a:ext uri="{FF2B5EF4-FFF2-40B4-BE49-F238E27FC236}">
                <a16:creationId xmlns:a16="http://schemas.microsoft.com/office/drawing/2014/main" id="{24DE0C8A-95E3-45FC-ACBB-A7CD4567942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新細明體" panose="02020500000000000000" pitchFamily="18" charset="-120"/>
              </a:defRPr>
            </a:lvl1pPr>
            <a:lvl2pPr marL="742950" indent="-285750">
              <a:spcBef>
                <a:spcPct val="30000"/>
              </a:spcBef>
              <a:defRPr sz="1200">
                <a:solidFill>
                  <a:schemeClr val="tx1"/>
                </a:solidFill>
                <a:latin typeface="Calibri" panose="020F0502020204030204" pitchFamily="34" charset="0"/>
                <a:ea typeface="新細明體" panose="02020500000000000000" pitchFamily="18" charset="-120"/>
              </a:defRPr>
            </a:lvl2pPr>
            <a:lvl3pPr marL="1143000" indent="-228600">
              <a:spcBef>
                <a:spcPct val="30000"/>
              </a:spcBef>
              <a:defRPr sz="1200">
                <a:solidFill>
                  <a:schemeClr val="tx1"/>
                </a:solidFill>
                <a:latin typeface="Calibri" panose="020F0502020204030204" pitchFamily="34" charset="0"/>
                <a:ea typeface="新細明體" panose="02020500000000000000" pitchFamily="18" charset="-120"/>
              </a:defRPr>
            </a:lvl3pPr>
            <a:lvl4pPr marL="1600200" indent="-228600">
              <a:spcBef>
                <a:spcPct val="30000"/>
              </a:spcBef>
              <a:defRPr sz="1200">
                <a:solidFill>
                  <a:schemeClr val="tx1"/>
                </a:solidFill>
                <a:latin typeface="Calibri" panose="020F0502020204030204" pitchFamily="34" charset="0"/>
                <a:ea typeface="新細明體" panose="02020500000000000000" pitchFamily="18" charset="-120"/>
              </a:defRPr>
            </a:lvl4pPr>
            <a:lvl5pPr marL="2057400" indent="-228600">
              <a:spcBef>
                <a:spcPct val="30000"/>
              </a:spcBef>
              <a:defRPr sz="12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9pPr>
          </a:lstStyle>
          <a:p>
            <a:pPr>
              <a:spcBef>
                <a:spcPct val="0"/>
              </a:spcBef>
            </a:pPr>
            <a:fld id="{CA62022D-5D8D-4A2C-B873-26D6AC6FD3A2}" type="slidenum">
              <a:rPr lang="zh-TW" altLang="en-US" smtClean="0">
                <a:latin typeface="Arial" panose="020B0604020202020204" pitchFamily="34" charset="0"/>
              </a:rPr>
              <a:pPr>
                <a:spcBef>
                  <a:spcPct val="0"/>
                </a:spcBef>
              </a:pPr>
              <a:t>10</a:t>
            </a:fld>
            <a:endParaRPr lang="zh-TW" altLang="en-US">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投影片圖像版面配置區 1">
            <a:extLst>
              <a:ext uri="{FF2B5EF4-FFF2-40B4-BE49-F238E27FC236}">
                <a16:creationId xmlns:a16="http://schemas.microsoft.com/office/drawing/2014/main" id="{E2E34461-E758-46C1-9838-DA3502899B3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備忘稿版面配置區 2">
            <a:extLst>
              <a:ext uri="{FF2B5EF4-FFF2-40B4-BE49-F238E27FC236}">
                <a16:creationId xmlns:a16="http://schemas.microsoft.com/office/drawing/2014/main" id="{E74DC20E-E9C3-48D0-A127-E7EDE557AA2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TW" altLang="en-US"/>
          </a:p>
        </p:txBody>
      </p:sp>
      <p:sp>
        <p:nvSpPr>
          <p:cNvPr id="29700" name="投影片編號版面配置區 3">
            <a:extLst>
              <a:ext uri="{FF2B5EF4-FFF2-40B4-BE49-F238E27FC236}">
                <a16:creationId xmlns:a16="http://schemas.microsoft.com/office/drawing/2014/main" id="{390B94CF-57AA-4FB4-9B04-7CFB73BDE8E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新細明體" panose="02020500000000000000" pitchFamily="18" charset="-120"/>
              </a:defRPr>
            </a:lvl1pPr>
            <a:lvl2pPr marL="742950" indent="-285750">
              <a:spcBef>
                <a:spcPct val="30000"/>
              </a:spcBef>
              <a:defRPr sz="1200">
                <a:solidFill>
                  <a:schemeClr val="tx1"/>
                </a:solidFill>
                <a:latin typeface="Calibri" panose="020F0502020204030204" pitchFamily="34" charset="0"/>
                <a:ea typeface="新細明體" panose="02020500000000000000" pitchFamily="18" charset="-120"/>
              </a:defRPr>
            </a:lvl2pPr>
            <a:lvl3pPr marL="1143000" indent="-228600">
              <a:spcBef>
                <a:spcPct val="30000"/>
              </a:spcBef>
              <a:defRPr sz="1200">
                <a:solidFill>
                  <a:schemeClr val="tx1"/>
                </a:solidFill>
                <a:latin typeface="Calibri" panose="020F0502020204030204" pitchFamily="34" charset="0"/>
                <a:ea typeface="新細明體" panose="02020500000000000000" pitchFamily="18" charset="-120"/>
              </a:defRPr>
            </a:lvl3pPr>
            <a:lvl4pPr marL="1600200" indent="-228600">
              <a:spcBef>
                <a:spcPct val="30000"/>
              </a:spcBef>
              <a:defRPr sz="1200">
                <a:solidFill>
                  <a:schemeClr val="tx1"/>
                </a:solidFill>
                <a:latin typeface="Calibri" panose="020F0502020204030204" pitchFamily="34" charset="0"/>
                <a:ea typeface="新細明體" panose="02020500000000000000" pitchFamily="18" charset="-120"/>
              </a:defRPr>
            </a:lvl4pPr>
            <a:lvl5pPr marL="2057400" indent="-228600">
              <a:spcBef>
                <a:spcPct val="30000"/>
              </a:spcBef>
              <a:defRPr sz="12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9pPr>
          </a:lstStyle>
          <a:p>
            <a:pPr>
              <a:spcBef>
                <a:spcPct val="0"/>
              </a:spcBef>
            </a:pPr>
            <a:fld id="{7C9B06D9-C125-4CC4-B68A-D22E64013D95}" type="slidenum">
              <a:rPr lang="zh-TW" altLang="en-US" smtClean="0">
                <a:latin typeface="Arial" panose="020B0604020202020204" pitchFamily="34" charset="0"/>
              </a:rPr>
              <a:pPr>
                <a:spcBef>
                  <a:spcPct val="0"/>
                </a:spcBef>
              </a:pPr>
              <a:t>11</a:t>
            </a:fld>
            <a:endParaRPr lang="zh-TW" altLang="en-US">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投影片圖像版面配置區 1">
            <a:extLst>
              <a:ext uri="{FF2B5EF4-FFF2-40B4-BE49-F238E27FC236}">
                <a16:creationId xmlns:a16="http://schemas.microsoft.com/office/drawing/2014/main" id="{D51983F4-3F98-4AC2-8546-D4A7EC6558E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備忘稿版面配置區 2">
            <a:extLst>
              <a:ext uri="{FF2B5EF4-FFF2-40B4-BE49-F238E27FC236}">
                <a16:creationId xmlns:a16="http://schemas.microsoft.com/office/drawing/2014/main" id="{131BC87E-C617-43B5-9573-C39AF9CB036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TW" altLang="en-US"/>
          </a:p>
        </p:txBody>
      </p:sp>
      <p:sp>
        <p:nvSpPr>
          <p:cNvPr id="31748" name="投影片編號版面配置區 3">
            <a:extLst>
              <a:ext uri="{FF2B5EF4-FFF2-40B4-BE49-F238E27FC236}">
                <a16:creationId xmlns:a16="http://schemas.microsoft.com/office/drawing/2014/main" id="{711A6D6C-316F-413E-BAFA-15BCD746923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新細明體" panose="02020500000000000000" pitchFamily="18" charset="-120"/>
              </a:defRPr>
            </a:lvl1pPr>
            <a:lvl2pPr marL="742950" indent="-285750">
              <a:spcBef>
                <a:spcPct val="30000"/>
              </a:spcBef>
              <a:defRPr sz="1200">
                <a:solidFill>
                  <a:schemeClr val="tx1"/>
                </a:solidFill>
                <a:latin typeface="Calibri" panose="020F0502020204030204" pitchFamily="34" charset="0"/>
                <a:ea typeface="新細明體" panose="02020500000000000000" pitchFamily="18" charset="-120"/>
              </a:defRPr>
            </a:lvl2pPr>
            <a:lvl3pPr marL="1143000" indent="-228600">
              <a:spcBef>
                <a:spcPct val="30000"/>
              </a:spcBef>
              <a:defRPr sz="1200">
                <a:solidFill>
                  <a:schemeClr val="tx1"/>
                </a:solidFill>
                <a:latin typeface="Calibri" panose="020F0502020204030204" pitchFamily="34" charset="0"/>
                <a:ea typeface="新細明體" panose="02020500000000000000" pitchFamily="18" charset="-120"/>
              </a:defRPr>
            </a:lvl3pPr>
            <a:lvl4pPr marL="1600200" indent="-228600">
              <a:spcBef>
                <a:spcPct val="30000"/>
              </a:spcBef>
              <a:defRPr sz="1200">
                <a:solidFill>
                  <a:schemeClr val="tx1"/>
                </a:solidFill>
                <a:latin typeface="Calibri" panose="020F0502020204030204" pitchFamily="34" charset="0"/>
                <a:ea typeface="新細明體" panose="02020500000000000000" pitchFamily="18" charset="-120"/>
              </a:defRPr>
            </a:lvl4pPr>
            <a:lvl5pPr marL="2057400" indent="-228600">
              <a:spcBef>
                <a:spcPct val="30000"/>
              </a:spcBef>
              <a:defRPr sz="12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9pPr>
          </a:lstStyle>
          <a:p>
            <a:pPr>
              <a:spcBef>
                <a:spcPct val="0"/>
              </a:spcBef>
            </a:pPr>
            <a:fld id="{94E8C17F-B6FF-49C6-897F-6804FB95D368}" type="slidenum">
              <a:rPr lang="zh-TW" altLang="en-US" smtClean="0">
                <a:latin typeface="Arial" panose="020B0604020202020204" pitchFamily="34" charset="0"/>
              </a:rPr>
              <a:pPr>
                <a:spcBef>
                  <a:spcPct val="0"/>
                </a:spcBef>
              </a:pPr>
              <a:t>12</a:t>
            </a:fld>
            <a:endParaRPr lang="zh-TW" altLang="en-US">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投影片圖像版面配置區 1">
            <a:extLst>
              <a:ext uri="{FF2B5EF4-FFF2-40B4-BE49-F238E27FC236}">
                <a16:creationId xmlns:a16="http://schemas.microsoft.com/office/drawing/2014/main" id="{E4FC5772-1BAF-403F-850A-0C9071E3C93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備忘稿版面配置區 2">
            <a:extLst>
              <a:ext uri="{FF2B5EF4-FFF2-40B4-BE49-F238E27FC236}">
                <a16:creationId xmlns:a16="http://schemas.microsoft.com/office/drawing/2014/main" id="{8E89EE7B-A565-4808-9B99-036F8132F49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TW" altLang="en-US"/>
          </a:p>
        </p:txBody>
      </p:sp>
      <p:sp>
        <p:nvSpPr>
          <p:cNvPr id="33796" name="投影片編號版面配置區 3">
            <a:extLst>
              <a:ext uri="{FF2B5EF4-FFF2-40B4-BE49-F238E27FC236}">
                <a16:creationId xmlns:a16="http://schemas.microsoft.com/office/drawing/2014/main" id="{F9304645-CD26-4784-A978-51C2AB29824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新細明體" panose="02020500000000000000" pitchFamily="18" charset="-120"/>
              </a:defRPr>
            </a:lvl1pPr>
            <a:lvl2pPr marL="742950" indent="-285750">
              <a:spcBef>
                <a:spcPct val="30000"/>
              </a:spcBef>
              <a:defRPr sz="1200">
                <a:solidFill>
                  <a:schemeClr val="tx1"/>
                </a:solidFill>
                <a:latin typeface="Calibri" panose="020F0502020204030204" pitchFamily="34" charset="0"/>
                <a:ea typeface="新細明體" panose="02020500000000000000" pitchFamily="18" charset="-120"/>
              </a:defRPr>
            </a:lvl2pPr>
            <a:lvl3pPr marL="1143000" indent="-228600">
              <a:spcBef>
                <a:spcPct val="30000"/>
              </a:spcBef>
              <a:defRPr sz="1200">
                <a:solidFill>
                  <a:schemeClr val="tx1"/>
                </a:solidFill>
                <a:latin typeface="Calibri" panose="020F0502020204030204" pitchFamily="34" charset="0"/>
                <a:ea typeface="新細明體" panose="02020500000000000000" pitchFamily="18" charset="-120"/>
              </a:defRPr>
            </a:lvl3pPr>
            <a:lvl4pPr marL="1600200" indent="-228600">
              <a:spcBef>
                <a:spcPct val="30000"/>
              </a:spcBef>
              <a:defRPr sz="1200">
                <a:solidFill>
                  <a:schemeClr val="tx1"/>
                </a:solidFill>
                <a:latin typeface="Calibri" panose="020F0502020204030204" pitchFamily="34" charset="0"/>
                <a:ea typeface="新細明體" panose="02020500000000000000" pitchFamily="18" charset="-120"/>
              </a:defRPr>
            </a:lvl4pPr>
            <a:lvl5pPr marL="2057400" indent="-228600">
              <a:spcBef>
                <a:spcPct val="30000"/>
              </a:spcBef>
              <a:defRPr sz="12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9pPr>
          </a:lstStyle>
          <a:p>
            <a:pPr>
              <a:spcBef>
                <a:spcPct val="0"/>
              </a:spcBef>
            </a:pPr>
            <a:fld id="{CC9AFFE4-99E4-4A2D-9141-F4E2FE0B5527}" type="slidenum">
              <a:rPr lang="zh-TW" altLang="en-US" smtClean="0">
                <a:latin typeface="Arial" panose="020B0604020202020204" pitchFamily="34" charset="0"/>
              </a:rPr>
              <a:pPr>
                <a:spcBef>
                  <a:spcPct val="0"/>
                </a:spcBef>
              </a:pPr>
              <a:t>13</a:t>
            </a:fld>
            <a:endParaRPr lang="zh-TW" altLang="en-US">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投影片圖像版面配置區 1">
            <a:extLst>
              <a:ext uri="{FF2B5EF4-FFF2-40B4-BE49-F238E27FC236}">
                <a16:creationId xmlns:a16="http://schemas.microsoft.com/office/drawing/2014/main" id="{0FF845BC-037E-42CF-9460-A8F959B817A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備忘稿版面配置區 2">
            <a:extLst>
              <a:ext uri="{FF2B5EF4-FFF2-40B4-BE49-F238E27FC236}">
                <a16:creationId xmlns:a16="http://schemas.microsoft.com/office/drawing/2014/main" id="{CEC00480-7EDA-438A-BE06-88901770564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TW" altLang="en-US"/>
          </a:p>
        </p:txBody>
      </p:sp>
      <p:sp>
        <p:nvSpPr>
          <p:cNvPr id="35844" name="投影片編號版面配置區 3">
            <a:extLst>
              <a:ext uri="{FF2B5EF4-FFF2-40B4-BE49-F238E27FC236}">
                <a16:creationId xmlns:a16="http://schemas.microsoft.com/office/drawing/2014/main" id="{241561A2-36DE-439A-B1E2-58EE013C1AD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新細明體" panose="02020500000000000000" pitchFamily="18" charset="-120"/>
              </a:defRPr>
            </a:lvl1pPr>
            <a:lvl2pPr marL="742950" indent="-285750">
              <a:spcBef>
                <a:spcPct val="30000"/>
              </a:spcBef>
              <a:defRPr sz="1200">
                <a:solidFill>
                  <a:schemeClr val="tx1"/>
                </a:solidFill>
                <a:latin typeface="Calibri" panose="020F0502020204030204" pitchFamily="34" charset="0"/>
                <a:ea typeface="新細明體" panose="02020500000000000000" pitchFamily="18" charset="-120"/>
              </a:defRPr>
            </a:lvl2pPr>
            <a:lvl3pPr marL="1143000" indent="-228600">
              <a:spcBef>
                <a:spcPct val="30000"/>
              </a:spcBef>
              <a:defRPr sz="1200">
                <a:solidFill>
                  <a:schemeClr val="tx1"/>
                </a:solidFill>
                <a:latin typeface="Calibri" panose="020F0502020204030204" pitchFamily="34" charset="0"/>
                <a:ea typeface="新細明體" panose="02020500000000000000" pitchFamily="18" charset="-120"/>
              </a:defRPr>
            </a:lvl3pPr>
            <a:lvl4pPr marL="1600200" indent="-228600">
              <a:spcBef>
                <a:spcPct val="30000"/>
              </a:spcBef>
              <a:defRPr sz="1200">
                <a:solidFill>
                  <a:schemeClr val="tx1"/>
                </a:solidFill>
                <a:latin typeface="Calibri" panose="020F0502020204030204" pitchFamily="34" charset="0"/>
                <a:ea typeface="新細明體" panose="02020500000000000000" pitchFamily="18" charset="-120"/>
              </a:defRPr>
            </a:lvl4pPr>
            <a:lvl5pPr marL="2057400" indent="-228600">
              <a:spcBef>
                <a:spcPct val="30000"/>
              </a:spcBef>
              <a:defRPr sz="12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9pPr>
          </a:lstStyle>
          <a:p>
            <a:pPr>
              <a:spcBef>
                <a:spcPct val="0"/>
              </a:spcBef>
            </a:pPr>
            <a:fld id="{DFE0CC76-0C59-449B-8C0C-308A5C966C88}" type="slidenum">
              <a:rPr lang="zh-TW" altLang="en-US" smtClean="0">
                <a:latin typeface="Arial" panose="020B0604020202020204" pitchFamily="34" charset="0"/>
              </a:rPr>
              <a:pPr>
                <a:spcBef>
                  <a:spcPct val="0"/>
                </a:spcBef>
              </a:pPr>
              <a:t>14</a:t>
            </a:fld>
            <a:endParaRPr lang="zh-TW" altLang="en-US">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投影片圖像版面配置區 1">
            <a:extLst>
              <a:ext uri="{FF2B5EF4-FFF2-40B4-BE49-F238E27FC236}">
                <a16:creationId xmlns:a16="http://schemas.microsoft.com/office/drawing/2014/main" id="{BA8F1527-E937-4485-B594-478CBDA48CE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備忘稿版面配置區 2">
            <a:extLst>
              <a:ext uri="{FF2B5EF4-FFF2-40B4-BE49-F238E27FC236}">
                <a16:creationId xmlns:a16="http://schemas.microsoft.com/office/drawing/2014/main" id="{3D8A0D10-3597-456A-9185-BE820B41A32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TW" altLang="en-US"/>
          </a:p>
        </p:txBody>
      </p:sp>
      <p:sp>
        <p:nvSpPr>
          <p:cNvPr id="37892" name="投影片編號版面配置區 3">
            <a:extLst>
              <a:ext uri="{FF2B5EF4-FFF2-40B4-BE49-F238E27FC236}">
                <a16:creationId xmlns:a16="http://schemas.microsoft.com/office/drawing/2014/main" id="{E7386648-3FE2-491F-A586-C6B4FB79719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新細明體" panose="02020500000000000000" pitchFamily="18" charset="-120"/>
              </a:defRPr>
            </a:lvl1pPr>
            <a:lvl2pPr marL="742950" indent="-285750">
              <a:spcBef>
                <a:spcPct val="30000"/>
              </a:spcBef>
              <a:defRPr sz="1200">
                <a:solidFill>
                  <a:schemeClr val="tx1"/>
                </a:solidFill>
                <a:latin typeface="Calibri" panose="020F0502020204030204" pitchFamily="34" charset="0"/>
                <a:ea typeface="新細明體" panose="02020500000000000000" pitchFamily="18" charset="-120"/>
              </a:defRPr>
            </a:lvl2pPr>
            <a:lvl3pPr marL="1143000" indent="-228600">
              <a:spcBef>
                <a:spcPct val="30000"/>
              </a:spcBef>
              <a:defRPr sz="1200">
                <a:solidFill>
                  <a:schemeClr val="tx1"/>
                </a:solidFill>
                <a:latin typeface="Calibri" panose="020F0502020204030204" pitchFamily="34" charset="0"/>
                <a:ea typeface="新細明體" panose="02020500000000000000" pitchFamily="18" charset="-120"/>
              </a:defRPr>
            </a:lvl3pPr>
            <a:lvl4pPr marL="1600200" indent="-228600">
              <a:spcBef>
                <a:spcPct val="30000"/>
              </a:spcBef>
              <a:defRPr sz="1200">
                <a:solidFill>
                  <a:schemeClr val="tx1"/>
                </a:solidFill>
                <a:latin typeface="Calibri" panose="020F0502020204030204" pitchFamily="34" charset="0"/>
                <a:ea typeface="新細明體" panose="02020500000000000000" pitchFamily="18" charset="-120"/>
              </a:defRPr>
            </a:lvl4pPr>
            <a:lvl5pPr marL="2057400" indent="-228600">
              <a:spcBef>
                <a:spcPct val="30000"/>
              </a:spcBef>
              <a:defRPr sz="12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9pPr>
          </a:lstStyle>
          <a:p>
            <a:pPr>
              <a:spcBef>
                <a:spcPct val="0"/>
              </a:spcBef>
            </a:pPr>
            <a:fld id="{19E24509-3691-4008-987A-3DA9131E09A6}" type="slidenum">
              <a:rPr lang="zh-TW" altLang="en-US" smtClean="0">
                <a:latin typeface="Arial" panose="020B0604020202020204" pitchFamily="34" charset="0"/>
              </a:rPr>
              <a:pPr>
                <a:spcBef>
                  <a:spcPct val="0"/>
                </a:spcBef>
              </a:pPr>
              <a:t>15</a:t>
            </a:fld>
            <a:endParaRPr lang="zh-TW" altLang="en-US">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投影片圖像版面配置區 1">
            <a:extLst>
              <a:ext uri="{FF2B5EF4-FFF2-40B4-BE49-F238E27FC236}">
                <a16:creationId xmlns:a16="http://schemas.microsoft.com/office/drawing/2014/main" id="{47E5B99F-155E-430B-82D9-E8FA8E2B85E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備忘稿版面配置區 2">
            <a:extLst>
              <a:ext uri="{FF2B5EF4-FFF2-40B4-BE49-F238E27FC236}">
                <a16:creationId xmlns:a16="http://schemas.microsoft.com/office/drawing/2014/main" id="{C827A799-85F9-47BC-8ABA-DEB2C67938B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TW" altLang="en-US"/>
          </a:p>
        </p:txBody>
      </p:sp>
      <p:sp>
        <p:nvSpPr>
          <p:cNvPr id="39940" name="投影片編號版面配置區 3">
            <a:extLst>
              <a:ext uri="{FF2B5EF4-FFF2-40B4-BE49-F238E27FC236}">
                <a16:creationId xmlns:a16="http://schemas.microsoft.com/office/drawing/2014/main" id="{A8B2FC45-0C02-41AF-B246-957F941A130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新細明體" panose="02020500000000000000" pitchFamily="18" charset="-120"/>
              </a:defRPr>
            </a:lvl1pPr>
            <a:lvl2pPr marL="742950" indent="-285750">
              <a:spcBef>
                <a:spcPct val="30000"/>
              </a:spcBef>
              <a:defRPr sz="1200">
                <a:solidFill>
                  <a:schemeClr val="tx1"/>
                </a:solidFill>
                <a:latin typeface="Calibri" panose="020F0502020204030204" pitchFamily="34" charset="0"/>
                <a:ea typeface="新細明體" panose="02020500000000000000" pitchFamily="18" charset="-120"/>
              </a:defRPr>
            </a:lvl2pPr>
            <a:lvl3pPr marL="1143000" indent="-228600">
              <a:spcBef>
                <a:spcPct val="30000"/>
              </a:spcBef>
              <a:defRPr sz="1200">
                <a:solidFill>
                  <a:schemeClr val="tx1"/>
                </a:solidFill>
                <a:latin typeface="Calibri" panose="020F0502020204030204" pitchFamily="34" charset="0"/>
                <a:ea typeface="新細明體" panose="02020500000000000000" pitchFamily="18" charset="-120"/>
              </a:defRPr>
            </a:lvl3pPr>
            <a:lvl4pPr marL="1600200" indent="-228600">
              <a:spcBef>
                <a:spcPct val="30000"/>
              </a:spcBef>
              <a:defRPr sz="1200">
                <a:solidFill>
                  <a:schemeClr val="tx1"/>
                </a:solidFill>
                <a:latin typeface="Calibri" panose="020F0502020204030204" pitchFamily="34" charset="0"/>
                <a:ea typeface="新細明體" panose="02020500000000000000" pitchFamily="18" charset="-120"/>
              </a:defRPr>
            </a:lvl4pPr>
            <a:lvl5pPr marL="2057400" indent="-228600">
              <a:spcBef>
                <a:spcPct val="30000"/>
              </a:spcBef>
              <a:defRPr sz="12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9pPr>
          </a:lstStyle>
          <a:p>
            <a:pPr>
              <a:spcBef>
                <a:spcPct val="0"/>
              </a:spcBef>
            </a:pPr>
            <a:fld id="{AAE9BAB2-063D-4C86-AEFF-CA3CE4671786}" type="slidenum">
              <a:rPr lang="zh-TW" altLang="en-US" smtClean="0">
                <a:latin typeface="Arial" panose="020B0604020202020204" pitchFamily="34" charset="0"/>
              </a:rPr>
              <a:pPr>
                <a:spcBef>
                  <a:spcPct val="0"/>
                </a:spcBef>
              </a:pPr>
              <a:t>16</a:t>
            </a:fld>
            <a:endParaRPr lang="zh-TW" altLang="en-US">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投影片圖像版面配置區 1">
            <a:extLst>
              <a:ext uri="{FF2B5EF4-FFF2-40B4-BE49-F238E27FC236}">
                <a16:creationId xmlns:a16="http://schemas.microsoft.com/office/drawing/2014/main" id="{91536D27-18A1-4031-8143-3E1AEDF2AB8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備忘稿版面配置區 2">
            <a:extLst>
              <a:ext uri="{FF2B5EF4-FFF2-40B4-BE49-F238E27FC236}">
                <a16:creationId xmlns:a16="http://schemas.microsoft.com/office/drawing/2014/main" id="{559BD9EF-B1CD-4C85-8C59-CEB8ED3FCF9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TW" altLang="en-US"/>
          </a:p>
        </p:txBody>
      </p:sp>
      <p:sp>
        <p:nvSpPr>
          <p:cNvPr id="41988" name="投影片編號版面配置區 3">
            <a:extLst>
              <a:ext uri="{FF2B5EF4-FFF2-40B4-BE49-F238E27FC236}">
                <a16:creationId xmlns:a16="http://schemas.microsoft.com/office/drawing/2014/main" id="{6D3F5135-B683-490C-BC5A-5C792C71680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新細明體" panose="02020500000000000000" pitchFamily="18" charset="-120"/>
              </a:defRPr>
            </a:lvl1pPr>
            <a:lvl2pPr marL="742950" indent="-285750">
              <a:spcBef>
                <a:spcPct val="30000"/>
              </a:spcBef>
              <a:defRPr sz="1200">
                <a:solidFill>
                  <a:schemeClr val="tx1"/>
                </a:solidFill>
                <a:latin typeface="Calibri" panose="020F0502020204030204" pitchFamily="34" charset="0"/>
                <a:ea typeface="新細明體" panose="02020500000000000000" pitchFamily="18" charset="-120"/>
              </a:defRPr>
            </a:lvl2pPr>
            <a:lvl3pPr marL="1143000" indent="-228600">
              <a:spcBef>
                <a:spcPct val="30000"/>
              </a:spcBef>
              <a:defRPr sz="1200">
                <a:solidFill>
                  <a:schemeClr val="tx1"/>
                </a:solidFill>
                <a:latin typeface="Calibri" panose="020F0502020204030204" pitchFamily="34" charset="0"/>
                <a:ea typeface="新細明體" panose="02020500000000000000" pitchFamily="18" charset="-120"/>
              </a:defRPr>
            </a:lvl3pPr>
            <a:lvl4pPr marL="1600200" indent="-228600">
              <a:spcBef>
                <a:spcPct val="30000"/>
              </a:spcBef>
              <a:defRPr sz="1200">
                <a:solidFill>
                  <a:schemeClr val="tx1"/>
                </a:solidFill>
                <a:latin typeface="Calibri" panose="020F0502020204030204" pitchFamily="34" charset="0"/>
                <a:ea typeface="新細明體" panose="02020500000000000000" pitchFamily="18" charset="-120"/>
              </a:defRPr>
            </a:lvl4pPr>
            <a:lvl5pPr marL="2057400" indent="-228600">
              <a:spcBef>
                <a:spcPct val="30000"/>
              </a:spcBef>
              <a:defRPr sz="12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9pPr>
          </a:lstStyle>
          <a:p>
            <a:pPr>
              <a:spcBef>
                <a:spcPct val="0"/>
              </a:spcBef>
            </a:pPr>
            <a:fld id="{203E0C0C-C626-4C68-9AC0-5CC7BC21E784}" type="slidenum">
              <a:rPr lang="zh-TW" altLang="en-US" smtClean="0">
                <a:latin typeface="Arial" panose="020B0604020202020204" pitchFamily="34" charset="0"/>
              </a:rPr>
              <a:pPr>
                <a:spcBef>
                  <a:spcPct val="0"/>
                </a:spcBef>
              </a:pPr>
              <a:t>17</a:t>
            </a:fld>
            <a:endParaRPr lang="zh-TW" altLang="en-US">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投影片圖像版面配置區 1">
            <a:extLst>
              <a:ext uri="{FF2B5EF4-FFF2-40B4-BE49-F238E27FC236}">
                <a16:creationId xmlns:a16="http://schemas.microsoft.com/office/drawing/2014/main" id="{9956792A-74F5-4937-96EA-89CA1BC710C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備忘稿版面配置區 2">
            <a:extLst>
              <a:ext uri="{FF2B5EF4-FFF2-40B4-BE49-F238E27FC236}">
                <a16:creationId xmlns:a16="http://schemas.microsoft.com/office/drawing/2014/main" id="{81FC620D-1025-47DC-8593-C934BE583DC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TW" altLang="en-US"/>
          </a:p>
        </p:txBody>
      </p:sp>
      <p:sp>
        <p:nvSpPr>
          <p:cNvPr id="44036" name="投影片編號版面配置區 3">
            <a:extLst>
              <a:ext uri="{FF2B5EF4-FFF2-40B4-BE49-F238E27FC236}">
                <a16:creationId xmlns:a16="http://schemas.microsoft.com/office/drawing/2014/main" id="{33BA3971-72E7-46FE-A5E4-5A8208AD0D0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新細明體" panose="02020500000000000000" pitchFamily="18" charset="-120"/>
              </a:defRPr>
            </a:lvl1pPr>
            <a:lvl2pPr marL="742950" indent="-285750">
              <a:spcBef>
                <a:spcPct val="30000"/>
              </a:spcBef>
              <a:defRPr sz="1200">
                <a:solidFill>
                  <a:schemeClr val="tx1"/>
                </a:solidFill>
                <a:latin typeface="Calibri" panose="020F0502020204030204" pitchFamily="34" charset="0"/>
                <a:ea typeface="新細明體" panose="02020500000000000000" pitchFamily="18" charset="-120"/>
              </a:defRPr>
            </a:lvl2pPr>
            <a:lvl3pPr marL="1143000" indent="-228600">
              <a:spcBef>
                <a:spcPct val="30000"/>
              </a:spcBef>
              <a:defRPr sz="1200">
                <a:solidFill>
                  <a:schemeClr val="tx1"/>
                </a:solidFill>
                <a:latin typeface="Calibri" panose="020F0502020204030204" pitchFamily="34" charset="0"/>
                <a:ea typeface="新細明體" panose="02020500000000000000" pitchFamily="18" charset="-120"/>
              </a:defRPr>
            </a:lvl3pPr>
            <a:lvl4pPr marL="1600200" indent="-228600">
              <a:spcBef>
                <a:spcPct val="30000"/>
              </a:spcBef>
              <a:defRPr sz="1200">
                <a:solidFill>
                  <a:schemeClr val="tx1"/>
                </a:solidFill>
                <a:latin typeface="Calibri" panose="020F0502020204030204" pitchFamily="34" charset="0"/>
                <a:ea typeface="新細明體" panose="02020500000000000000" pitchFamily="18" charset="-120"/>
              </a:defRPr>
            </a:lvl4pPr>
            <a:lvl5pPr marL="2057400" indent="-228600">
              <a:spcBef>
                <a:spcPct val="30000"/>
              </a:spcBef>
              <a:defRPr sz="12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9pPr>
          </a:lstStyle>
          <a:p>
            <a:pPr>
              <a:spcBef>
                <a:spcPct val="0"/>
              </a:spcBef>
            </a:pPr>
            <a:fld id="{C50602C4-D541-42CB-8FA7-036B1F3DD727}" type="slidenum">
              <a:rPr lang="zh-TW" altLang="en-US" smtClean="0">
                <a:latin typeface="Arial" panose="020B0604020202020204" pitchFamily="34" charset="0"/>
              </a:rPr>
              <a:pPr>
                <a:spcBef>
                  <a:spcPct val="0"/>
                </a:spcBef>
              </a:pPr>
              <a:t>18</a:t>
            </a:fld>
            <a:endParaRPr lang="zh-TW" altLang="en-US">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投影片圖像版面配置區 1">
            <a:extLst>
              <a:ext uri="{FF2B5EF4-FFF2-40B4-BE49-F238E27FC236}">
                <a16:creationId xmlns:a16="http://schemas.microsoft.com/office/drawing/2014/main" id="{23A5ED55-B2A7-4F54-B8B2-A5706A50E6C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備忘稿版面配置區 2">
            <a:extLst>
              <a:ext uri="{FF2B5EF4-FFF2-40B4-BE49-F238E27FC236}">
                <a16:creationId xmlns:a16="http://schemas.microsoft.com/office/drawing/2014/main" id="{B6F03A07-6E15-411D-9B7F-4EF58918827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TW" altLang="en-US"/>
          </a:p>
        </p:txBody>
      </p:sp>
      <p:sp>
        <p:nvSpPr>
          <p:cNvPr id="46084" name="投影片編號版面配置區 3">
            <a:extLst>
              <a:ext uri="{FF2B5EF4-FFF2-40B4-BE49-F238E27FC236}">
                <a16:creationId xmlns:a16="http://schemas.microsoft.com/office/drawing/2014/main" id="{B8BFE981-57BB-4837-9C76-2BE5B4CD223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新細明體" panose="02020500000000000000" pitchFamily="18" charset="-120"/>
              </a:defRPr>
            </a:lvl1pPr>
            <a:lvl2pPr marL="742950" indent="-285750">
              <a:spcBef>
                <a:spcPct val="30000"/>
              </a:spcBef>
              <a:defRPr sz="1200">
                <a:solidFill>
                  <a:schemeClr val="tx1"/>
                </a:solidFill>
                <a:latin typeface="Calibri" panose="020F0502020204030204" pitchFamily="34" charset="0"/>
                <a:ea typeface="新細明體" panose="02020500000000000000" pitchFamily="18" charset="-120"/>
              </a:defRPr>
            </a:lvl2pPr>
            <a:lvl3pPr marL="1143000" indent="-228600">
              <a:spcBef>
                <a:spcPct val="30000"/>
              </a:spcBef>
              <a:defRPr sz="1200">
                <a:solidFill>
                  <a:schemeClr val="tx1"/>
                </a:solidFill>
                <a:latin typeface="Calibri" panose="020F0502020204030204" pitchFamily="34" charset="0"/>
                <a:ea typeface="新細明體" panose="02020500000000000000" pitchFamily="18" charset="-120"/>
              </a:defRPr>
            </a:lvl3pPr>
            <a:lvl4pPr marL="1600200" indent="-228600">
              <a:spcBef>
                <a:spcPct val="30000"/>
              </a:spcBef>
              <a:defRPr sz="1200">
                <a:solidFill>
                  <a:schemeClr val="tx1"/>
                </a:solidFill>
                <a:latin typeface="Calibri" panose="020F0502020204030204" pitchFamily="34" charset="0"/>
                <a:ea typeface="新細明體" panose="02020500000000000000" pitchFamily="18" charset="-120"/>
              </a:defRPr>
            </a:lvl4pPr>
            <a:lvl5pPr marL="2057400" indent="-228600">
              <a:spcBef>
                <a:spcPct val="30000"/>
              </a:spcBef>
              <a:defRPr sz="12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9pPr>
          </a:lstStyle>
          <a:p>
            <a:pPr>
              <a:spcBef>
                <a:spcPct val="0"/>
              </a:spcBef>
            </a:pPr>
            <a:fld id="{20B5AF31-2ED5-46DD-A7F8-4D88648BFEFB}" type="slidenum">
              <a:rPr lang="zh-TW" altLang="en-US" smtClean="0">
                <a:latin typeface="Arial" panose="020B0604020202020204" pitchFamily="34" charset="0"/>
              </a:rPr>
              <a:pPr>
                <a:spcBef>
                  <a:spcPct val="0"/>
                </a:spcBef>
              </a:pPr>
              <a:t>19</a:t>
            </a:fld>
            <a:endParaRPr lang="zh-TW"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投影片圖像版面配置區 1">
            <a:extLst>
              <a:ext uri="{FF2B5EF4-FFF2-40B4-BE49-F238E27FC236}">
                <a16:creationId xmlns:a16="http://schemas.microsoft.com/office/drawing/2014/main" id="{96F4ECED-5C08-4418-BFC3-C75397D4838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備忘稿版面配置區 2">
            <a:extLst>
              <a:ext uri="{FF2B5EF4-FFF2-40B4-BE49-F238E27FC236}">
                <a16:creationId xmlns:a16="http://schemas.microsoft.com/office/drawing/2014/main" id="{FDE1A197-3BDE-48D6-BDC8-543C2BE28D7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TW" altLang="en-US"/>
          </a:p>
        </p:txBody>
      </p:sp>
      <p:sp>
        <p:nvSpPr>
          <p:cNvPr id="11268" name="投影片編號版面配置區 3">
            <a:extLst>
              <a:ext uri="{FF2B5EF4-FFF2-40B4-BE49-F238E27FC236}">
                <a16:creationId xmlns:a16="http://schemas.microsoft.com/office/drawing/2014/main" id="{42AD7CEA-86F9-4B82-8F99-FD33CB8C1DF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新細明體" panose="02020500000000000000" pitchFamily="18" charset="-120"/>
              </a:defRPr>
            </a:lvl1pPr>
            <a:lvl2pPr marL="742950" indent="-285750">
              <a:spcBef>
                <a:spcPct val="30000"/>
              </a:spcBef>
              <a:defRPr sz="1200">
                <a:solidFill>
                  <a:schemeClr val="tx1"/>
                </a:solidFill>
                <a:latin typeface="Calibri" panose="020F0502020204030204" pitchFamily="34" charset="0"/>
                <a:ea typeface="新細明體" panose="02020500000000000000" pitchFamily="18" charset="-120"/>
              </a:defRPr>
            </a:lvl2pPr>
            <a:lvl3pPr marL="1143000" indent="-228600">
              <a:spcBef>
                <a:spcPct val="30000"/>
              </a:spcBef>
              <a:defRPr sz="1200">
                <a:solidFill>
                  <a:schemeClr val="tx1"/>
                </a:solidFill>
                <a:latin typeface="Calibri" panose="020F0502020204030204" pitchFamily="34" charset="0"/>
                <a:ea typeface="新細明體" panose="02020500000000000000" pitchFamily="18" charset="-120"/>
              </a:defRPr>
            </a:lvl3pPr>
            <a:lvl4pPr marL="1600200" indent="-228600">
              <a:spcBef>
                <a:spcPct val="30000"/>
              </a:spcBef>
              <a:defRPr sz="1200">
                <a:solidFill>
                  <a:schemeClr val="tx1"/>
                </a:solidFill>
                <a:latin typeface="Calibri" panose="020F0502020204030204" pitchFamily="34" charset="0"/>
                <a:ea typeface="新細明體" panose="02020500000000000000" pitchFamily="18" charset="-120"/>
              </a:defRPr>
            </a:lvl4pPr>
            <a:lvl5pPr marL="2057400" indent="-228600">
              <a:spcBef>
                <a:spcPct val="30000"/>
              </a:spcBef>
              <a:defRPr sz="12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9pPr>
          </a:lstStyle>
          <a:p>
            <a:pPr>
              <a:spcBef>
                <a:spcPct val="0"/>
              </a:spcBef>
            </a:pPr>
            <a:fld id="{C7DCCFBB-C2DB-4ABF-87EB-17F6CC81ADD5}" type="slidenum">
              <a:rPr lang="zh-TW" altLang="en-US" smtClean="0">
                <a:latin typeface="Arial" panose="020B0604020202020204" pitchFamily="34" charset="0"/>
              </a:rPr>
              <a:pPr>
                <a:spcBef>
                  <a:spcPct val="0"/>
                </a:spcBef>
              </a:pPr>
              <a:t>2</a:t>
            </a:fld>
            <a:endParaRPr lang="zh-TW" altLang="en-US">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投影片圖像版面配置區 1">
            <a:extLst>
              <a:ext uri="{FF2B5EF4-FFF2-40B4-BE49-F238E27FC236}">
                <a16:creationId xmlns:a16="http://schemas.microsoft.com/office/drawing/2014/main" id="{CECC8D6E-D4D4-482B-A6AE-C762014B65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備忘稿版面配置區 2">
            <a:extLst>
              <a:ext uri="{FF2B5EF4-FFF2-40B4-BE49-F238E27FC236}">
                <a16:creationId xmlns:a16="http://schemas.microsoft.com/office/drawing/2014/main" id="{CEE635CA-7B71-4BF6-B80F-DFE1E406B71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TW" altLang="en-US"/>
          </a:p>
        </p:txBody>
      </p:sp>
      <p:sp>
        <p:nvSpPr>
          <p:cNvPr id="48132" name="投影片編號版面配置區 3">
            <a:extLst>
              <a:ext uri="{FF2B5EF4-FFF2-40B4-BE49-F238E27FC236}">
                <a16:creationId xmlns:a16="http://schemas.microsoft.com/office/drawing/2014/main" id="{3D9F224A-71C1-48C2-BD28-05FCCBD1ACB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新細明體" panose="02020500000000000000" pitchFamily="18" charset="-120"/>
              </a:defRPr>
            </a:lvl1pPr>
            <a:lvl2pPr marL="742950" indent="-285750">
              <a:spcBef>
                <a:spcPct val="30000"/>
              </a:spcBef>
              <a:defRPr sz="1200">
                <a:solidFill>
                  <a:schemeClr val="tx1"/>
                </a:solidFill>
                <a:latin typeface="Calibri" panose="020F0502020204030204" pitchFamily="34" charset="0"/>
                <a:ea typeface="新細明體" panose="02020500000000000000" pitchFamily="18" charset="-120"/>
              </a:defRPr>
            </a:lvl2pPr>
            <a:lvl3pPr marL="1143000" indent="-228600">
              <a:spcBef>
                <a:spcPct val="30000"/>
              </a:spcBef>
              <a:defRPr sz="1200">
                <a:solidFill>
                  <a:schemeClr val="tx1"/>
                </a:solidFill>
                <a:latin typeface="Calibri" panose="020F0502020204030204" pitchFamily="34" charset="0"/>
                <a:ea typeface="新細明體" panose="02020500000000000000" pitchFamily="18" charset="-120"/>
              </a:defRPr>
            </a:lvl3pPr>
            <a:lvl4pPr marL="1600200" indent="-228600">
              <a:spcBef>
                <a:spcPct val="30000"/>
              </a:spcBef>
              <a:defRPr sz="1200">
                <a:solidFill>
                  <a:schemeClr val="tx1"/>
                </a:solidFill>
                <a:latin typeface="Calibri" panose="020F0502020204030204" pitchFamily="34" charset="0"/>
                <a:ea typeface="新細明體" panose="02020500000000000000" pitchFamily="18" charset="-120"/>
              </a:defRPr>
            </a:lvl4pPr>
            <a:lvl5pPr marL="2057400" indent="-228600">
              <a:spcBef>
                <a:spcPct val="30000"/>
              </a:spcBef>
              <a:defRPr sz="12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9pPr>
          </a:lstStyle>
          <a:p>
            <a:pPr>
              <a:spcBef>
                <a:spcPct val="0"/>
              </a:spcBef>
            </a:pPr>
            <a:fld id="{2F04589C-7D75-4A3F-B730-DB61584C9BF8}" type="slidenum">
              <a:rPr lang="zh-TW" altLang="en-US" smtClean="0">
                <a:latin typeface="Arial" panose="020B0604020202020204" pitchFamily="34" charset="0"/>
              </a:rPr>
              <a:pPr>
                <a:spcBef>
                  <a:spcPct val="0"/>
                </a:spcBef>
              </a:pPr>
              <a:t>20</a:t>
            </a:fld>
            <a:endParaRPr lang="zh-TW" altLang="en-US">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投影片圖像版面配置區 1">
            <a:extLst>
              <a:ext uri="{FF2B5EF4-FFF2-40B4-BE49-F238E27FC236}">
                <a16:creationId xmlns:a16="http://schemas.microsoft.com/office/drawing/2014/main" id="{717D4831-81EF-43A4-AE11-6F0197467CC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備忘稿版面配置區 2">
            <a:extLst>
              <a:ext uri="{FF2B5EF4-FFF2-40B4-BE49-F238E27FC236}">
                <a16:creationId xmlns:a16="http://schemas.microsoft.com/office/drawing/2014/main" id="{7B91D5D0-AFD0-4434-BF00-3BEBBE834DE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TW" altLang="en-US"/>
          </a:p>
        </p:txBody>
      </p:sp>
      <p:sp>
        <p:nvSpPr>
          <p:cNvPr id="50180" name="投影片編號版面配置區 3">
            <a:extLst>
              <a:ext uri="{FF2B5EF4-FFF2-40B4-BE49-F238E27FC236}">
                <a16:creationId xmlns:a16="http://schemas.microsoft.com/office/drawing/2014/main" id="{C85BFE10-12D6-4041-869C-69110B5BF8D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新細明體" panose="02020500000000000000" pitchFamily="18" charset="-120"/>
              </a:defRPr>
            </a:lvl1pPr>
            <a:lvl2pPr marL="742950" indent="-285750">
              <a:spcBef>
                <a:spcPct val="30000"/>
              </a:spcBef>
              <a:defRPr sz="1200">
                <a:solidFill>
                  <a:schemeClr val="tx1"/>
                </a:solidFill>
                <a:latin typeface="Calibri" panose="020F0502020204030204" pitchFamily="34" charset="0"/>
                <a:ea typeface="新細明體" panose="02020500000000000000" pitchFamily="18" charset="-120"/>
              </a:defRPr>
            </a:lvl2pPr>
            <a:lvl3pPr marL="1143000" indent="-228600">
              <a:spcBef>
                <a:spcPct val="30000"/>
              </a:spcBef>
              <a:defRPr sz="1200">
                <a:solidFill>
                  <a:schemeClr val="tx1"/>
                </a:solidFill>
                <a:latin typeface="Calibri" panose="020F0502020204030204" pitchFamily="34" charset="0"/>
                <a:ea typeface="新細明體" panose="02020500000000000000" pitchFamily="18" charset="-120"/>
              </a:defRPr>
            </a:lvl3pPr>
            <a:lvl4pPr marL="1600200" indent="-228600">
              <a:spcBef>
                <a:spcPct val="30000"/>
              </a:spcBef>
              <a:defRPr sz="1200">
                <a:solidFill>
                  <a:schemeClr val="tx1"/>
                </a:solidFill>
                <a:latin typeface="Calibri" panose="020F0502020204030204" pitchFamily="34" charset="0"/>
                <a:ea typeface="新細明體" panose="02020500000000000000" pitchFamily="18" charset="-120"/>
              </a:defRPr>
            </a:lvl4pPr>
            <a:lvl5pPr marL="2057400" indent="-228600">
              <a:spcBef>
                <a:spcPct val="30000"/>
              </a:spcBef>
              <a:defRPr sz="12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9pPr>
          </a:lstStyle>
          <a:p>
            <a:pPr>
              <a:spcBef>
                <a:spcPct val="0"/>
              </a:spcBef>
            </a:pPr>
            <a:fld id="{CA6FB624-EF8D-44B4-9EAE-0EF45E1BF25C}" type="slidenum">
              <a:rPr lang="zh-TW" altLang="en-US" smtClean="0">
                <a:latin typeface="Arial" panose="020B0604020202020204" pitchFamily="34" charset="0"/>
              </a:rPr>
              <a:pPr>
                <a:spcBef>
                  <a:spcPct val="0"/>
                </a:spcBef>
              </a:pPr>
              <a:t>21</a:t>
            </a:fld>
            <a:endParaRPr lang="zh-TW" altLang="en-US">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投影片圖像版面配置區 1">
            <a:extLst>
              <a:ext uri="{FF2B5EF4-FFF2-40B4-BE49-F238E27FC236}">
                <a16:creationId xmlns:a16="http://schemas.microsoft.com/office/drawing/2014/main" id="{F4EF080B-5553-412E-9C35-611BBD85443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備忘稿版面配置區 2">
            <a:extLst>
              <a:ext uri="{FF2B5EF4-FFF2-40B4-BE49-F238E27FC236}">
                <a16:creationId xmlns:a16="http://schemas.microsoft.com/office/drawing/2014/main" id="{D76E44F7-902E-4823-A3B6-312AB094CD7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TW" altLang="en-US"/>
          </a:p>
        </p:txBody>
      </p:sp>
      <p:sp>
        <p:nvSpPr>
          <p:cNvPr id="52228" name="投影片編號版面配置區 3">
            <a:extLst>
              <a:ext uri="{FF2B5EF4-FFF2-40B4-BE49-F238E27FC236}">
                <a16:creationId xmlns:a16="http://schemas.microsoft.com/office/drawing/2014/main" id="{20D2B028-5F6E-4867-97F3-29B8CD6ABE8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新細明體" panose="02020500000000000000" pitchFamily="18" charset="-120"/>
              </a:defRPr>
            </a:lvl1pPr>
            <a:lvl2pPr marL="742950" indent="-285750">
              <a:spcBef>
                <a:spcPct val="30000"/>
              </a:spcBef>
              <a:defRPr sz="1200">
                <a:solidFill>
                  <a:schemeClr val="tx1"/>
                </a:solidFill>
                <a:latin typeface="Calibri" panose="020F0502020204030204" pitchFamily="34" charset="0"/>
                <a:ea typeface="新細明體" panose="02020500000000000000" pitchFamily="18" charset="-120"/>
              </a:defRPr>
            </a:lvl2pPr>
            <a:lvl3pPr marL="1143000" indent="-228600">
              <a:spcBef>
                <a:spcPct val="30000"/>
              </a:spcBef>
              <a:defRPr sz="1200">
                <a:solidFill>
                  <a:schemeClr val="tx1"/>
                </a:solidFill>
                <a:latin typeface="Calibri" panose="020F0502020204030204" pitchFamily="34" charset="0"/>
                <a:ea typeface="新細明體" panose="02020500000000000000" pitchFamily="18" charset="-120"/>
              </a:defRPr>
            </a:lvl3pPr>
            <a:lvl4pPr marL="1600200" indent="-228600">
              <a:spcBef>
                <a:spcPct val="30000"/>
              </a:spcBef>
              <a:defRPr sz="1200">
                <a:solidFill>
                  <a:schemeClr val="tx1"/>
                </a:solidFill>
                <a:latin typeface="Calibri" panose="020F0502020204030204" pitchFamily="34" charset="0"/>
                <a:ea typeface="新細明體" panose="02020500000000000000" pitchFamily="18" charset="-120"/>
              </a:defRPr>
            </a:lvl4pPr>
            <a:lvl5pPr marL="2057400" indent="-228600">
              <a:spcBef>
                <a:spcPct val="30000"/>
              </a:spcBef>
              <a:defRPr sz="12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9pPr>
          </a:lstStyle>
          <a:p>
            <a:pPr>
              <a:spcBef>
                <a:spcPct val="0"/>
              </a:spcBef>
            </a:pPr>
            <a:fld id="{36310BCB-16C4-4C8A-87EC-73275757BDAF}" type="slidenum">
              <a:rPr lang="zh-TW" altLang="en-US" smtClean="0">
                <a:latin typeface="Arial" panose="020B0604020202020204" pitchFamily="34" charset="0"/>
              </a:rPr>
              <a:pPr>
                <a:spcBef>
                  <a:spcPct val="0"/>
                </a:spcBef>
              </a:pPr>
              <a:t>22</a:t>
            </a:fld>
            <a:endParaRPr lang="zh-TW" altLang="en-US">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投影片圖像版面配置區 1">
            <a:extLst>
              <a:ext uri="{FF2B5EF4-FFF2-40B4-BE49-F238E27FC236}">
                <a16:creationId xmlns:a16="http://schemas.microsoft.com/office/drawing/2014/main" id="{D357D34F-128F-4161-8E03-1BC26C9011E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備忘稿版面配置區 2">
            <a:extLst>
              <a:ext uri="{FF2B5EF4-FFF2-40B4-BE49-F238E27FC236}">
                <a16:creationId xmlns:a16="http://schemas.microsoft.com/office/drawing/2014/main" id="{2BFF8A78-EE40-4A0E-9CD9-8316EE062D7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TW" altLang="en-US"/>
          </a:p>
        </p:txBody>
      </p:sp>
      <p:sp>
        <p:nvSpPr>
          <p:cNvPr id="54276" name="投影片編號版面配置區 3">
            <a:extLst>
              <a:ext uri="{FF2B5EF4-FFF2-40B4-BE49-F238E27FC236}">
                <a16:creationId xmlns:a16="http://schemas.microsoft.com/office/drawing/2014/main" id="{9575D49F-8B04-4059-8F1B-9321DB39938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新細明體" panose="02020500000000000000" pitchFamily="18" charset="-120"/>
              </a:defRPr>
            </a:lvl1pPr>
            <a:lvl2pPr marL="742950" indent="-285750">
              <a:spcBef>
                <a:spcPct val="30000"/>
              </a:spcBef>
              <a:defRPr sz="1200">
                <a:solidFill>
                  <a:schemeClr val="tx1"/>
                </a:solidFill>
                <a:latin typeface="Calibri" panose="020F0502020204030204" pitchFamily="34" charset="0"/>
                <a:ea typeface="新細明體" panose="02020500000000000000" pitchFamily="18" charset="-120"/>
              </a:defRPr>
            </a:lvl2pPr>
            <a:lvl3pPr marL="1143000" indent="-228600">
              <a:spcBef>
                <a:spcPct val="30000"/>
              </a:spcBef>
              <a:defRPr sz="1200">
                <a:solidFill>
                  <a:schemeClr val="tx1"/>
                </a:solidFill>
                <a:latin typeface="Calibri" panose="020F0502020204030204" pitchFamily="34" charset="0"/>
                <a:ea typeface="新細明體" panose="02020500000000000000" pitchFamily="18" charset="-120"/>
              </a:defRPr>
            </a:lvl3pPr>
            <a:lvl4pPr marL="1600200" indent="-228600">
              <a:spcBef>
                <a:spcPct val="30000"/>
              </a:spcBef>
              <a:defRPr sz="1200">
                <a:solidFill>
                  <a:schemeClr val="tx1"/>
                </a:solidFill>
                <a:latin typeface="Calibri" panose="020F0502020204030204" pitchFamily="34" charset="0"/>
                <a:ea typeface="新細明體" panose="02020500000000000000" pitchFamily="18" charset="-120"/>
              </a:defRPr>
            </a:lvl4pPr>
            <a:lvl5pPr marL="2057400" indent="-228600">
              <a:spcBef>
                <a:spcPct val="30000"/>
              </a:spcBef>
              <a:defRPr sz="12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9pPr>
          </a:lstStyle>
          <a:p>
            <a:pPr>
              <a:spcBef>
                <a:spcPct val="0"/>
              </a:spcBef>
            </a:pPr>
            <a:fld id="{B666475C-988A-4640-82F3-95C409240AEF}" type="slidenum">
              <a:rPr lang="zh-TW" altLang="en-US" smtClean="0">
                <a:latin typeface="Arial" panose="020B0604020202020204" pitchFamily="34" charset="0"/>
              </a:rPr>
              <a:pPr>
                <a:spcBef>
                  <a:spcPct val="0"/>
                </a:spcBef>
              </a:pPr>
              <a:t>23</a:t>
            </a:fld>
            <a:endParaRPr lang="zh-TW" altLang="en-US">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投影片圖像版面配置區 1">
            <a:extLst>
              <a:ext uri="{FF2B5EF4-FFF2-40B4-BE49-F238E27FC236}">
                <a16:creationId xmlns:a16="http://schemas.microsoft.com/office/drawing/2014/main" id="{A65A6CD7-7207-4AB1-B35A-F3D12E13774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備忘稿版面配置區 2">
            <a:extLst>
              <a:ext uri="{FF2B5EF4-FFF2-40B4-BE49-F238E27FC236}">
                <a16:creationId xmlns:a16="http://schemas.microsoft.com/office/drawing/2014/main" id="{E5AA2A1D-0BC9-49E9-9033-95973DB4511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TW" altLang="en-US"/>
          </a:p>
        </p:txBody>
      </p:sp>
      <p:sp>
        <p:nvSpPr>
          <p:cNvPr id="56324" name="投影片編號版面配置區 3">
            <a:extLst>
              <a:ext uri="{FF2B5EF4-FFF2-40B4-BE49-F238E27FC236}">
                <a16:creationId xmlns:a16="http://schemas.microsoft.com/office/drawing/2014/main" id="{4D9EF44C-E412-4B82-871F-6E5ABA13E66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新細明體" panose="02020500000000000000" pitchFamily="18" charset="-120"/>
              </a:defRPr>
            </a:lvl1pPr>
            <a:lvl2pPr marL="742950" indent="-285750">
              <a:spcBef>
                <a:spcPct val="30000"/>
              </a:spcBef>
              <a:defRPr sz="1200">
                <a:solidFill>
                  <a:schemeClr val="tx1"/>
                </a:solidFill>
                <a:latin typeface="Calibri" panose="020F0502020204030204" pitchFamily="34" charset="0"/>
                <a:ea typeface="新細明體" panose="02020500000000000000" pitchFamily="18" charset="-120"/>
              </a:defRPr>
            </a:lvl2pPr>
            <a:lvl3pPr marL="1143000" indent="-228600">
              <a:spcBef>
                <a:spcPct val="30000"/>
              </a:spcBef>
              <a:defRPr sz="1200">
                <a:solidFill>
                  <a:schemeClr val="tx1"/>
                </a:solidFill>
                <a:latin typeface="Calibri" panose="020F0502020204030204" pitchFamily="34" charset="0"/>
                <a:ea typeface="新細明體" panose="02020500000000000000" pitchFamily="18" charset="-120"/>
              </a:defRPr>
            </a:lvl3pPr>
            <a:lvl4pPr marL="1600200" indent="-228600">
              <a:spcBef>
                <a:spcPct val="30000"/>
              </a:spcBef>
              <a:defRPr sz="1200">
                <a:solidFill>
                  <a:schemeClr val="tx1"/>
                </a:solidFill>
                <a:latin typeface="Calibri" panose="020F0502020204030204" pitchFamily="34" charset="0"/>
                <a:ea typeface="新細明體" panose="02020500000000000000" pitchFamily="18" charset="-120"/>
              </a:defRPr>
            </a:lvl4pPr>
            <a:lvl5pPr marL="2057400" indent="-228600">
              <a:spcBef>
                <a:spcPct val="30000"/>
              </a:spcBef>
              <a:defRPr sz="12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9pPr>
          </a:lstStyle>
          <a:p>
            <a:pPr>
              <a:spcBef>
                <a:spcPct val="0"/>
              </a:spcBef>
            </a:pPr>
            <a:fld id="{61492AAF-0C9D-4C23-8540-62DAE5A1829B}" type="slidenum">
              <a:rPr lang="zh-TW" altLang="en-US" smtClean="0">
                <a:latin typeface="Arial" panose="020B0604020202020204" pitchFamily="34" charset="0"/>
              </a:rPr>
              <a:pPr>
                <a:spcBef>
                  <a:spcPct val="0"/>
                </a:spcBef>
              </a:pPr>
              <a:t>24</a:t>
            </a:fld>
            <a:endParaRPr lang="zh-TW" altLang="en-US">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投影片圖像版面配置區 1">
            <a:extLst>
              <a:ext uri="{FF2B5EF4-FFF2-40B4-BE49-F238E27FC236}">
                <a16:creationId xmlns:a16="http://schemas.microsoft.com/office/drawing/2014/main" id="{CD031BF1-26BA-4FB3-86BC-8A6170C008C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備忘稿版面配置區 2">
            <a:extLst>
              <a:ext uri="{FF2B5EF4-FFF2-40B4-BE49-F238E27FC236}">
                <a16:creationId xmlns:a16="http://schemas.microsoft.com/office/drawing/2014/main" id="{AB90E83E-3DF1-4AE5-ABA9-8543EBBC775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TW" altLang="en-US"/>
          </a:p>
        </p:txBody>
      </p:sp>
      <p:sp>
        <p:nvSpPr>
          <p:cNvPr id="58372" name="投影片編號版面配置區 3">
            <a:extLst>
              <a:ext uri="{FF2B5EF4-FFF2-40B4-BE49-F238E27FC236}">
                <a16:creationId xmlns:a16="http://schemas.microsoft.com/office/drawing/2014/main" id="{45ED0DEC-E57C-4C1D-BDA6-9D4C25BC5D6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新細明體" panose="02020500000000000000" pitchFamily="18" charset="-120"/>
              </a:defRPr>
            </a:lvl1pPr>
            <a:lvl2pPr marL="742950" indent="-285750">
              <a:spcBef>
                <a:spcPct val="30000"/>
              </a:spcBef>
              <a:defRPr sz="1200">
                <a:solidFill>
                  <a:schemeClr val="tx1"/>
                </a:solidFill>
                <a:latin typeface="Calibri" panose="020F0502020204030204" pitchFamily="34" charset="0"/>
                <a:ea typeface="新細明體" panose="02020500000000000000" pitchFamily="18" charset="-120"/>
              </a:defRPr>
            </a:lvl2pPr>
            <a:lvl3pPr marL="1143000" indent="-228600">
              <a:spcBef>
                <a:spcPct val="30000"/>
              </a:spcBef>
              <a:defRPr sz="1200">
                <a:solidFill>
                  <a:schemeClr val="tx1"/>
                </a:solidFill>
                <a:latin typeface="Calibri" panose="020F0502020204030204" pitchFamily="34" charset="0"/>
                <a:ea typeface="新細明體" panose="02020500000000000000" pitchFamily="18" charset="-120"/>
              </a:defRPr>
            </a:lvl3pPr>
            <a:lvl4pPr marL="1600200" indent="-228600">
              <a:spcBef>
                <a:spcPct val="30000"/>
              </a:spcBef>
              <a:defRPr sz="1200">
                <a:solidFill>
                  <a:schemeClr val="tx1"/>
                </a:solidFill>
                <a:latin typeface="Calibri" panose="020F0502020204030204" pitchFamily="34" charset="0"/>
                <a:ea typeface="新細明體" panose="02020500000000000000" pitchFamily="18" charset="-120"/>
              </a:defRPr>
            </a:lvl4pPr>
            <a:lvl5pPr marL="2057400" indent="-228600">
              <a:spcBef>
                <a:spcPct val="30000"/>
              </a:spcBef>
              <a:defRPr sz="12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9pPr>
          </a:lstStyle>
          <a:p>
            <a:pPr>
              <a:spcBef>
                <a:spcPct val="0"/>
              </a:spcBef>
            </a:pPr>
            <a:fld id="{5A9D072A-E0E5-4F08-8A24-A15BF555A0B8}" type="slidenum">
              <a:rPr lang="zh-TW" altLang="en-US" smtClean="0">
                <a:latin typeface="Arial" panose="020B0604020202020204" pitchFamily="34" charset="0"/>
              </a:rPr>
              <a:pPr>
                <a:spcBef>
                  <a:spcPct val="0"/>
                </a:spcBef>
              </a:pPr>
              <a:t>25</a:t>
            </a:fld>
            <a:endParaRPr lang="zh-TW" altLang="en-US">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投影片圖像版面配置區 1">
            <a:extLst>
              <a:ext uri="{FF2B5EF4-FFF2-40B4-BE49-F238E27FC236}">
                <a16:creationId xmlns:a16="http://schemas.microsoft.com/office/drawing/2014/main" id="{55D266D4-EB8B-40D3-803E-9A5BDDF4DF5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備忘稿版面配置區 2">
            <a:extLst>
              <a:ext uri="{FF2B5EF4-FFF2-40B4-BE49-F238E27FC236}">
                <a16:creationId xmlns:a16="http://schemas.microsoft.com/office/drawing/2014/main" id="{CEAE919E-2E74-4C58-9A5C-20A4A9D37C7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TW" altLang="en-US"/>
          </a:p>
        </p:txBody>
      </p:sp>
      <p:sp>
        <p:nvSpPr>
          <p:cNvPr id="60420" name="投影片編號版面配置區 3">
            <a:extLst>
              <a:ext uri="{FF2B5EF4-FFF2-40B4-BE49-F238E27FC236}">
                <a16:creationId xmlns:a16="http://schemas.microsoft.com/office/drawing/2014/main" id="{C8C5995D-4209-481A-9C41-B0E37DA5077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新細明體" panose="02020500000000000000" pitchFamily="18" charset="-120"/>
              </a:defRPr>
            </a:lvl1pPr>
            <a:lvl2pPr marL="742950" indent="-285750">
              <a:spcBef>
                <a:spcPct val="30000"/>
              </a:spcBef>
              <a:defRPr sz="1200">
                <a:solidFill>
                  <a:schemeClr val="tx1"/>
                </a:solidFill>
                <a:latin typeface="Calibri" panose="020F0502020204030204" pitchFamily="34" charset="0"/>
                <a:ea typeface="新細明體" panose="02020500000000000000" pitchFamily="18" charset="-120"/>
              </a:defRPr>
            </a:lvl2pPr>
            <a:lvl3pPr marL="1143000" indent="-228600">
              <a:spcBef>
                <a:spcPct val="30000"/>
              </a:spcBef>
              <a:defRPr sz="1200">
                <a:solidFill>
                  <a:schemeClr val="tx1"/>
                </a:solidFill>
                <a:latin typeface="Calibri" panose="020F0502020204030204" pitchFamily="34" charset="0"/>
                <a:ea typeface="新細明體" panose="02020500000000000000" pitchFamily="18" charset="-120"/>
              </a:defRPr>
            </a:lvl3pPr>
            <a:lvl4pPr marL="1600200" indent="-228600">
              <a:spcBef>
                <a:spcPct val="30000"/>
              </a:spcBef>
              <a:defRPr sz="1200">
                <a:solidFill>
                  <a:schemeClr val="tx1"/>
                </a:solidFill>
                <a:latin typeface="Calibri" panose="020F0502020204030204" pitchFamily="34" charset="0"/>
                <a:ea typeface="新細明體" panose="02020500000000000000" pitchFamily="18" charset="-120"/>
              </a:defRPr>
            </a:lvl4pPr>
            <a:lvl5pPr marL="2057400" indent="-228600">
              <a:spcBef>
                <a:spcPct val="30000"/>
              </a:spcBef>
              <a:defRPr sz="12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9pPr>
          </a:lstStyle>
          <a:p>
            <a:pPr>
              <a:spcBef>
                <a:spcPct val="0"/>
              </a:spcBef>
            </a:pPr>
            <a:fld id="{3DDE3183-7C8F-45C6-B6AF-CC5B5AA16A8A}" type="slidenum">
              <a:rPr lang="zh-TW" altLang="en-US" smtClean="0">
                <a:latin typeface="Arial" panose="020B0604020202020204" pitchFamily="34" charset="0"/>
              </a:rPr>
              <a:pPr>
                <a:spcBef>
                  <a:spcPct val="0"/>
                </a:spcBef>
              </a:pPr>
              <a:t>26</a:t>
            </a:fld>
            <a:endParaRPr lang="zh-TW" altLang="en-US">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投影片圖像版面配置區 1">
            <a:extLst>
              <a:ext uri="{FF2B5EF4-FFF2-40B4-BE49-F238E27FC236}">
                <a16:creationId xmlns:a16="http://schemas.microsoft.com/office/drawing/2014/main" id="{F02C2E54-4123-47AA-B73F-04DD9868662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備忘稿版面配置區 2">
            <a:extLst>
              <a:ext uri="{FF2B5EF4-FFF2-40B4-BE49-F238E27FC236}">
                <a16:creationId xmlns:a16="http://schemas.microsoft.com/office/drawing/2014/main" id="{B31B3CD3-4FB2-49D6-85E5-F2D3958B3A4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TW" altLang="en-US"/>
          </a:p>
        </p:txBody>
      </p:sp>
      <p:sp>
        <p:nvSpPr>
          <p:cNvPr id="62468" name="投影片編號版面配置區 3">
            <a:extLst>
              <a:ext uri="{FF2B5EF4-FFF2-40B4-BE49-F238E27FC236}">
                <a16:creationId xmlns:a16="http://schemas.microsoft.com/office/drawing/2014/main" id="{18B6669D-16C1-4FD7-9ED4-809AD019A33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新細明體" panose="02020500000000000000" pitchFamily="18" charset="-120"/>
              </a:defRPr>
            </a:lvl1pPr>
            <a:lvl2pPr marL="742950" indent="-285750">
              <a:spcBef>
                <a:spcPct val="30000"/>
              </a:spcBef>
              <a:defRPr sz="1200">
                <a:solidFill>
                  <a:schemeClr val="tx1"/>
                </a:solidFill>
                <a:latin typeface="Calibri" panose="020F0502020204030204" pitchFamily="34" charset="0"/>
                <a:ea typeface="新細明體" panose="02020500000000000000" pitchFamily="18" charset="-120"/>
              </a:defRPr>
            </a:lvl2pPr>
            <a:lvl3pPr marL="1143000" indent="-228600">
              <a:spcBef>
                <a:spcPct val="30000"/>
              </a:spcBef>
              <a:defRPr sz="1200">
                <a:solidFill>
                  <a:schemeClr val="tx1"/>
                </a:solidFill>
                <a:latin typeface="Calibri" panose="020F0502020204030204" pitchFamily="34" charset="0"/>
                <a:ea typeface="新細明體" panose="02020500000000000000" pitchFamily="18" charset="-120"/>
              </a:defRPr>
            </a:lvl3pPr>
            <a:lvl4pPr marL="1600200" indent="-228600">
              <a:spcBef>
                <a:spcPct val="30000"/>
              </a:spcBef>
              <a:defRPr sz="1200">
                <a:solidFill>
                  <a:schemeClr val="tx1"/>
                </a:solidFill>
                <a:latin typeface="Calibri" panose="020F0502020204030204" pitchFamily="34" charset="0"/>
                <a:ea typeface="新細明體" panose="02020500000000000000" pitchFamily="18" charset="-120"/>
              </a:defRPr>
            </a:lvl4pPr>
            <a:lvl5pPr marL="2057400" indent="-228600">
              <a:spcBef>
                <a:spcPct val="30000"/>
              </a:spcBef>
              <a:defRPr sz="12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9pPr>
          </a:lstStyle>
          <a:p>
            <a:pPr>
              <a:spcBef>
                <a:spcPct val="0"/>
              </a:spcBef>
            </a:pPr>
            <a:fld id="{7999FF6F-59A8-4E5B-9346-98EE39C95234}" type="slidenum">
              <a:rPr lang="zh-TW" altLang="en-US" smtClean="0">
                <a:latin typeface="Arial" panose="020B0604020202020204" pitchFamily="34" charset="0"/>
              </a:rPr>
              <a:pPr>
                <a:spcBef>
                  <a:spcPct val="0"/>
                </a:spcBef>
              </a:pPr>
              <a:t>27</a:t>
            </a:fld>
            <a:endParaRPr lang="zh-TW" altLang="en-US">
              <a:latin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投影片圖像版面配置區 1">
            <a:extLst>
              <a:ext uri="{FF2B5EF4-FFF2-40B4-BE49-F238E27FC236}">
                <a16:creationId xmlns:a16="http://schemas.microsoft.com/office/drawing/2014/main" id="{27832021-83AD-4693-9A27-3410E31916E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備忘稿版面配置區 2">
            <a:extLst>
              <a:ext uri="{FF2B5EF4-FFF2-40B4-BE49-F238E27FC236}">
                <a16:creationId xmlns:a16="http://schemas.microsoft.com/office/drawing/2014/main" id="{E9DE2167-555C-4F32-85E3-66D36917053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TW" altLang="en-US"/>
          </a:p>
        </p:txBody>
      </p:sp>
      <p:sp>
        <p:nvSpPr>
          <p:cNvPr id="64516" name="投影片編號版面配置區 3">
            <a:extLst>
              <a:ext uri="{FF2B5EF4-FFF2-40B4-BE49-F238E27FC236}">
                <a16:creationId xmlns:a16="http://schemas.microsoft.com/office/drawing/2014/main" id="{286F71C2-6CAF-42B6-A0DE-8564B16AC78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新細明體" panose="02020500000000000000" pitchFamily="18" charset="-120"/>
              </a:defRPr>
            </a:lvl1pPr>
            <a:lvl2pPr marL="742950" indent="-285750">
              <a:spcBef>
                <a:spcPct val="30000"/>
              </a:spcBef>
              <a:defRPr sz="1200">
                <a:solidFill>
                  <a:schemeClr val="tx1"/>
                </a:solidFill>
                <a:latin typeface="Calibri" panose="020F0502020204030204" pitchFamily="34" charset="0"/>
                <a:ea typeface="新細明體" panose="02020500000000000000" pitchFamily="18" charset="-120"/>
              </a:defRPr>
            </a:lvl2pPr>
            <a:lvl3pPr marL="1143000" indent="-228600">
              <a:spcBef>
                <a:spcPct val="30000"/>
              </a:spcBef>
              <a:defRPr sz="1200">
                <a:solidFill>
                  <a:schemeClr val="tx1"/>
                </a:solidFill>
                <a:latin typeface="Calibri" panose="020F0502020204030204" pitchFamily="34" charset="0"/>
                <a:ea typeface="新細明體" panose="02020500000000000000" pitchFamily="18" charset="-120"/>
              </a:defRPr>
            </a:lvl3pPr>
            <a:lvl4pPr marL="1600200" indent="-228600">
              <a:spcBef>
                <a:spcPct val="30000"/>
              </a:spcBef>
              <a:defRPr sz="1200">
                <a:solidFill>
                  <a:schemeClr val="tx1"/>
                </a:solidFill>
                <a:latin typeface="Calibri" panose="020F0502020204030204" pitchFamily="34" charset="0"/>
                <a:ea typeface="新細明體" panose="02020500000000000000" pitchFamily="18" charset="-120"/>
              </a:defRPr>
            </a:lvl4pPr>
            <a:lvl5pPr marL="2057400" indent="-228600">
              <a:spcBef>
                <a:spcPct val="30000"/>
              </a:spcBef>
              <a:defRPr sz="12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9pPr>
          </a:lstStyle>
          <a:p>
            <a:pPr>
              <a:spcBef>
                <a:spcPct val="0"/>
              </a:spcBef>
            </a:pPr>
            <a:fld id="{3D1409CF-7857-4F38-8ADD-291E716F2830}" type="slidenum">
              <a:rPr lang="zh-TW" altLang="en-US" smtClean="0">
                <a:latin typeface="Arial" panose="020B0604020202020204" pitchFamily="34" charset="0"/>
              </a:rPr>
              <a:pPr>
                <a:spcBef>
                  <a:spcPct val="0"/>
                </a:spcBef>
              </a:pPr>
              <a:t>28</a:t>
            </a:fld>
            <a:endParaRPr lang="zh-TW" altLang="en-US">
              <a:latin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投影片圖像版面配置區 1">
            <a:extLst>
              <a:ext uri="{FF2B5EF4-FFF2-40B4-BE49-F238E27FC236}">
                <a16:creationId xmlns:a16="http://schemas.microsoft.com/office/drawing/2014/main" id="{59FA5551-EA31-48FB-B466-62B9B4C20C6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備忘稿版面配置區 2">
            <a:extLst>
              <a:ext uri="{FF2B5EF4-FFF2-40B4-BE49-F238E27FC236}">
                <a16:creationId xmlns:a16="http://schemas.microsoft.com/office/drawing/2014/main" id="{DC501131-9C8A-442C-8981-0C16C5FC535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TW" altLang="en-US"/>
          </a:p>
        </p:txBody>
      </p:sp>
      <p:sp>
        <p:nvSpPr>
          <p:cNvPr id="66564" name="投影片編號版面配置區 3">
            <a:extLst>
              <a:ext uri="{FF2B5EF4-FFF2-40B4-BE49-F238E27FC236}">
                <a16:creationId xmlns:a16="http://schemas.microsoft.com/office/drawing/2014/main" id="{0925292D-F7E8-4414-96BE-E88ACA1D69E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新細明體" panose="02020500000000000000" pitchFamily="18" charset="-120"/>
              </a:defRPr>
            </a:lvl1pPr>
            <a:lvl2pPr marL="742950" indent="-285750">
              <a:spcBef>
                <a:spcPct val="30000"/>
              </a:spcBef>
              <a:defRPr sz="1200">
                <a:solidFill>
                  <a:schemeClr val="tx1"/>
                </a:solidFill>
                <a:latin typeface="Calibri" panose="020F0502020204030204" pitchFamily="34" charset="0"/>
                <a:ea typeface="新細明體" panose="02020500000000000000" pitchFamily="18" charset="-120"/>
              </a:defRPr>
            </a:lvl2pPr>
            <a:lvl3pPr marL="1143000" indent="-228600">
              <a:spcBef>
                <a:spcPct val="30000"/>
              </a:spcBef>
              <a:defRPr sz="1200">
                <a:solidFill>
                  <a:schemeClr val="tx1"/>
                </a:solidFill>
                <a:latin typeface="Calibri" panose="020F0502020204030204" pitchFamily="34" charset="0"/>
                <a:ea typeface="新細明體" panose="02020500000000000000" pitchFamily="18" charset="-120"/>
              </a:defRPr>
            </a:lvl3pPr>
            <a:lvl4pPr marL="1600200" indent="-228600">
              <a:spcBef>
                <a:spcPct val="30000"/>
              </a:spcBef>
              <a:defRPr sz="1200">
                <a:solidFill>
                  <a:schemeClr val="tx1"/>
                </a:solidFill>
                <a:latin typeface="Calibri" panose="020F0502020204030204" pitchFamily="34" charset="0"/>
                <a:ea typeface="新細明體" panose="02020500000000000000" pitchFamily="18" charset="-120"/>
              </a:defRPr>
            </a:lvl4pPr>
            <a:lvl5pPr marL="2057400" indent="-228600">
              <a:spcBef>
                <a:spcPct val="30000"/>
              </a:spcBef>
              <a:defRPr sz="12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9pPr>
          </a:lstStyle>
          <a:p>
            <a:pPr>
              <a:spcBef>
                <a:spcPct val="0"/>
              </a:spcBef>
            </a:pPr>
            <a:fld id="{D906DE8F-02FA-422D-B0CF-38A31754FD90}" type="slidenum">
              <a:rPr lang="zh-TW" altLang="en-US" smtClean="0">
                <a:latin typeface="Arial" panose="020B0604020202020204" pitchFamily="34" charset="0"/>
              </a:rPr>
              <a:pPr>
                <a:spcBef>
                  <a:spcPct val="0"/>
                </a:spcBef>
              </a:pPr>
              <a:t>29</a:t>
            </a:fld>
            <a:endParaRPr lang="zh-TW"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投影片圖像版面配置區 1">
            <a:extLst>
              <a:ext uri="{FF2B5EF4-FFF2-40B4-BE49-F238E27FC236}">
                <a16:creationId xmlns:a16="http://schemas.microsoft.com/office/drawing/2014/main" id="{62B3A3CD-3B71-4DF2-92E8-8FA6CDC5534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備忘稿版面配置區 2">
            <a:extLst>
              <a:ext uri="{FF2B5EF4-FFF2-40B4-BE49-F238E27FC236}">
                <a16:creationId xmlns:a16="http://schemas.microsoft.com/office/drawing/2014/main" id="{5EB204B8-4AC1-4A83-A085-726B37FF31F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TW" altLang="en-US"/>
          </a:p>
        </p:txBody>
      </p:sp>
      <p:sp>
        <p:nvSpPr>
          <p:cNvPr id="13316" name="投影片編號版面配置區 3">
            <a:extLst>
              <a:ext uri="{FF2B5EF4-FFF2-40B4-BE49-F238E27FC236}">
                <a16:creationId xmlns:a16="http://schemas.microsoft.com/office/drawing/2014/main" id="{8D0AE861-403C-4C60-A19F-AC79F046DCF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新細明體" panose="02020500000000000000" pitchFamily="18" charset="-120"/>
              </a:defRPr>
            </a:lvl1pPr>
            <a:lvl2pPr marL="742950" indent="-285750">
              <a:spcBef>
                <a:spcPct val="30000"/>
              </a:spcBef>
              <a:defRPr sz="1200">
                <a:solidFill>
                  <a:schemeClr val="tx1"/>
                </a:solidFill>
                <a:latin typeface="Calibri" panose="020F0502020204030204" pitchFamily="34" charset="0"/>
                <a:ea typeface="新細明體" panose="02020500000000000000" pitchFamily="18" charset="-120"/>
              </a:defRPr>
            </a:lvl2pPr>
            <a:lvl3pPr marL="1143000" indent="-228600">
              <a:spcBef>
                <a:spcPct val="30000"/>
              </a:spcBef>
              <a:defRPr sz="1200">
                <a:solidFill>
                  <a:schemeClr val="tx1"/>
                </a:solidFill>
                <a:latin typeface="Calibri" panose="020F0502020204030204" pitchFamily="34" charset="0"/>
                <a:ea typeface="新細明體" panose="02020500000000000000" pitchFamily="18" charset="-120"/>
              </a:defRPr>
            </a:lvl3pPr>
            <a:lvl4pPr marL="1600200" indent="-228600">
              <a:spcBef>
                <a:spcPct val="30000"/>
              </a:spcBef>
              <a:defRPr sz="1200">
                <a:solidFill>
                  <a:schemeClr val="tx1"/>
                </a:solidFill>
                <a:latin typeface="Calibri" panose="020F0502020204030204" pitchFamily="34" charset="0"/>
                <a:ea typeface="新細明體" panose="02020500000000000000" pitchFamily="18" charset="-120"/>
              </a:defRPr>
            </a:lvl4pPr>
            <a:lvl5pPr marL="2057400" indent="-228600">
              <a:spcBef>
                <a:spcPct val="30000"/>
              </a:spcBef>
              <a:defRPr sz="12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9pPr>
          </a:lstStyle>
          <a:p>
            <a:pPr>
              <a:spcBef>
                <a:spcPct val="0"/>
              </a:spcBef>
            </a:pPr>
            <a:fld id="{17E77D32-CE93-4793-B256-46BD86DE3066}" type="slidenum">
              <a:rPr lang="zh-TW" altLang="en-US" smtClean="0">
                <a:latin typeface="Arial" panose="020B0604020202020204" pitchFamily="34" charset="0"/>
              </a:rPr>
              <a:pPr>
                <a:spcBef>
                  <a:spcPct val="0"/>
                </a:spcBef>
              </a:pPr>
              <a:t>3</a:t>
            </a:fld>
            <a:endParaRPr lang="zh-TW" altLang="en-US">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投影片圖像版面配置區 1">
            <a:extLst>
              <a:ext uri="{FF2B5EF4-FFF2-40B4-BE49-F238E27FC236}">
                <a16:creationId xmlns:a16="http://schemas.microsoft.com/office/drawing/2014/main" id="{EA60ECB8-7FC7-4EDB-B0AF-F61E851DA27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備忘稿版面配置區 2">
            <a:extLst>
              <a:ext uri="{FF2B5EF4-FFF2-40B4-BE49-F238E27FC236}">
                <a16:creationId xmlns:a16="http://schemas.microsoft.com/office/drawing/2014/main" id="{4F7D09B8-4CE7-4D79-A310-F211F982DB7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TW" altLang="en-US"/>
          </a:p>
        </p:txBody>
      </p:sp>
      <p:sp>
        <p:nvSpPr>
          <p:cNvPr id="68612" name="投影片編號版面配置區 3">
            <a:extLst>
              <a:ext uri="{FF2B5EF4-FFF2-40B4-BE49-F238E27FC236}">
                <a16:creationId xmlns:a16="http://schemas.microsoft.com/office/drawing/2014/main" id="{918C0ADB-A0B9-46DF-8CC8-3A37FBA0B3E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新細明體" panose="02020500000000000000" pitchFamily="18" charset="-120"/>
              </a:defRPr>
            </a:lvl1pPr>
            <a:lvl2pPr marL="742950" indent="-285750">
              <a:spcBef>
                <a:spcPct val="30000"/>
              </a:spcBef>
              <a:defRPr sz="1200">
                <a:solidFill>
                  <a:schemeClr val="tx1"/>
                </a:solidFill>
                <a:latin typeface="Calibri" panose="020F0502020204030204" pitchFamily="34" charset="0"/>
                <a:ea typeface="新細明體" panose="02020500000000000000" pitchFamily="18" charset="-120"/>
              </a:defRPr>
            </a:lvl2pPr>
            <a:lvl3pPr marL="1143000" indent="-228600">
              <a:spcBef>
                <a:spcPct val="30000"/>
              </a:spcBef>
              <a:defRPr sz="1200">
                <a:solidFill>
                  <a:schemeClr val="tx1"/>
                </a:solidFill>
                <a:latin typeface="Calibri" panose="020F0502020204030204" pitchFamily="34" charset="0"/>
                <a:ea typeface="新細明體" panose="02020500000000000000" pitchFamily="18" charset="-120"/>
              </a:defRPr>
            </a:lvl3pPr>
            <a:lvl4pPr marL="1600200" indent="-228600">
              <a:spcBef>
                <a:spcPct val="30000"/>
              </a:spcBef>
              <a:defRPr sz="1200">
                <a:solidFill>
                  <a:schemeClr val="tx1"/>
                </a:solidFill>
                <a:latin typeface="Calibri" panose="020F0502020204030204" pitchFamily="34" charset="0"/>
                <a:ea typeface="新細明體" panose="02020500000000000000" pitchFamily="18" charset="-120"/>
              </a:defRPr>
            </a:lvl4pPr>
            <a:lvl5pPr marL="2057400" indent="-228600">
              <a:spcBef>
                <a:spcPct val="30000"/>
              </a:spcBef>
              <a:defRPr sz="12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9pPr>
          </a:lstStyle>
          <a:p>
            <a:pPr>
              <a:spcBef>
                <a:spcPct val="0"/>
              </a:spcBef>
            </a:pPr>
            <a:fld id="{0E22A993-3CD3-4050-BBC1-943935B68834}" type="slidenum">
              <a:rPr lang="zh-TW" altLang="en-US" smtClean="0">
                <a:latin typeface="Arial" panose="020B0604020202020204" pitchFamily="34" charset="0"/>
              </a:rPr>
              <a:pPr>
                <a:spcBef>
                  <a:spcPct val="0"/>
                </a:spcBef>
              </a:pPr>
              <a:t>30</a:t>
            </a:fld>
            <a:endParaRPr lang="zh-TW" altLang="en-US">
              <a:latin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投影片圖像版面配置區 1">
            <a:extLst>
              <a:ext uri="{FF2B5EF4-FFF2-40B4-BE49-F238E27FC236}">
                <a16:creationId xmlns:a16="http://schemas.microsoft.com/office/drawing/2014/main" id="{491D4D2E-5FAF-4690-9B95-B491EA056F7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備忘稿版面配置區 2">
            <a:extLst>
              <a:ext uri="{FF2B5EF4-FFF2-40B4-BE49-F238E27FC236}">
                <a16:creationId xmlns:a16="http://schemas.microsoft.com/office/drawing/2014/main" id="{66D60B8E-83ED-4408-BC44-6FE6D66B38F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TW" altLang="en-US"/>
          </a:p>
        </p:txBody>
      </p:sp>
      <p:sp>
        <p:nvSpPr>
          <p:cNvPr id="70660" name="投影片編號版面配置區 3">
            <a:extLst>
              <a:ext uri="{FF2B5EF4-FFF2-40B4-BE49-F238E27FC236}">
                <a16:creationId xmlns:a16="http://schemas.microsoft.com/office/drawing/2014/main" id="{E3403922-A987-4114-98EB-C2E2009C660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新細明體" panose="02020500000000000000" pitchFamily="18" charset="-120"/>
              </a:defRPr>
            </a:lvl1pPr>
            <a:lvl2pPr marL="742950" indent="-285750">
              <a:spcBef>
                <a:spcPct val="30000"/>
              </a:spcBef>
              <a:defRPr sz="1200">
                <a:solidFill>
                  <a:schemeClr val="tx1"/>
                </a:solidFill>
                <a:latin typeface="Calibri" panose="020F0502020204030204" pitchFamily="34" charset="0"/>
                <a:ea typeface="新細明體" panose="02020500000000000000" pitchFamily="18" charset="-120"/>
              </a:defRPr>
            </a:lvl2pPr>
            <a:lvl3pPr marL="1143000" indent="-228600">
              <a:spcBef>
                <a:spcPct val="30000"/>
              </a:spcBef>
              <a:defRPr sz="1200">
                <a:solidFill>
                  <a:schemeClr val="tx1"/>
                </a:solidFill>
                <a:latin typeface="Calibri" panose="020F0502020204030204" pitchFamily="34" charset="0"/>
                <a:ea typeface="新細明體" panose="02020500000000000000" pitchFamily="18" charset="-120"/>
              </a:defRPr>
            </a:lvl3pPr>
            <a:lvl4pPr marL="1600200" indent="-228600">
              <a:spcBef>
                <a:spcPct val="30000"/>
              </a:spcBef>
              <a:defRPr sz="1200">
                <a:solidFill>
                  <a:schemeClr val="tx1"/>
                </a:solidFill>
                <a:latin typeface="Calibri" panose="020F0502020204030204" pitchFamily="34" charset="0"/>
                <a:ea typeface="新細明體" panose="02020500000000000000" pitchFamily="18" charset="-120"/>
              </a:defRPr>
            </a:lvl4pPr>
            <a:lvl5pPr marL="2057400" indent="-228600">
              <a:spcBef>
                <a:spcPct val="30000"/>
              </a:spcBef>
              <a:defRPr sz="12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9pPr>
          </a:lstStyle>
          <a:p>
            <a:pPr>
              <a:spcBef>
                <a:spcPct val="0"/>
              </a:spcBef>
            </a:pPr>
            <a:fld id="{C5179E78-B2D6-4DC2-8CBD-90830E195053}" type="slidenum">
              <a:rPr lang="zh-TW" altLang="en-US" smtClean="0">
                <a:latin typeface="Arial" panose="020B0604020202020204" pitchFamily="34" charset="0"/>
              </a:rPr>
              <a:pPr>
                <a:spcBef>
                  <a:spcPct val="0"/>
                </a:spcBef>
              </a:pPr>
              <a:t>31</a:t>
            </a:fld>
            <a:endParaRPr lang="zh-TW" altLang="en-US">
              <a:latin typeface="Arial" panose="020B0604020202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投影片圖像版面配置區 1">
            <a:extLst>
              <a:ext uri="{FF2B5EF4-FFF2-40B4-BE49-F238E27FC236}">
                <a16:creationId xmlns:a16="http://schemas.microsoft.com/office/drawing/2014/main" id="{D035F617-A1B6-4E9E-82E0-446A05DD4E8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備忘稿版面配置區 2">
            <a:extLst>
              <a:ext uri="{FF2B5EF4-FFF2-40B4-BE49-F238E27FC236}">
                <a16:creationId xmlns:a16="http://schemas.microsoft.com/office/drawing/2014/main" id="{A601E748-6BDA-4973-9E2A-870E82CD39F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TW" altLang="en-US"/>
          </a:p>
        </p:txBody>
      </p:sp>
      <p:sp>
        <p:nvSpPr>
          <p:cNvPr id="72708" name="投影片編號版面配置區 3">
            <a:extLst>
              <a:ext uri="{FF2B5EF4-FFF2-40B4-BE49-F238E27FC236}">
                <a16:creationId xmlns:a16="http://schemas.microsoft.com/office/drawing/2014/main" id="{947A52A6-A512-445B-ACEF-42067B723D9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新細明體" panose="02020500000000000000" pitchFamily="18" charset="-120"/>
              </a:defRPr>
            </a:lvl1pPr>
            <a:lvl2pPr marL="742950" indent="-285750">
              <a:spcBef>
                <a:spcPct val="30000"/>
              </a:spcBef>
              <a:defRPr sz="1200">
                <a:solidFill>
                  <a:schemeClr val="tx1"/>
                </a:solidFill>
                <a:latin typeface="Calibri" panose="020F0502020204030204" pitchFamily="34" charset="0"/>
                <a:ea typeface="新細明體" panose="02020500000000000000" pitchFamily="18" charset="-120"/>
              </a:defRPr>
            </a:lvl2pPr>
            <a:lvl3pPr marL="1143000" indent="-228600">
              <a:spcBef>
                <a:spcPct val="30000"/>
              </a:spcBef>
              <a:defRPr sz="1200">
                <a:solidFill>
                  <a:schemeClr val="tx1"/>
                </a:solidFill>
                <a:latin typeface="Calibri" panose="020F0502020204030204" pitchFamily="34" charset="0"/>
                <a:ea typeface="新細明體" panose="02020500000000000000" pitchFamily="18" charset="-120"/>
              </a:defRPr>
            </a:lvl3pPr>
            <a:lvl4pPr marL="1600200" indent="-228600">
              <a:spcBef>
                <a:spcPct val="30000"/>
              </a:spcBef>
              <a:defRPr sz="1200">
                <a:solidFill>
                  <a:schemeClr val="tx1"/>
                </a:solidFill>
                <a:latin typeface="Calibri" panose="020F0502020204030204" pitchFamily="34" charset="0"/>
                <a:ea typeface="新細明體" panose="02020500000000000000" pitchFamily="18" charset="-120"/>
              </a:defRPr>
            </a:lvl4pPr>
            <a:lvl5pPr marL="2057400" indent="-228600">
              <a:spcBef>
                <a:spcPct val="30000"/>
              </a:spcBef>
              <a:defRPr sz="12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9pPr>
          </a:lstStyle>
          <a:p>
            <a:pPr>
              <a:spcBef>
                <a:spcPct val="0"/>
              </a:spcBef>
            </a:pPr>
            <a:fld id="{A1DD1189-037E-4C46-BBB3-7C2464D0FAB2}" type="slidenum">
              <a:rPr lang="zh-TW" altLang="en-US" smtClean="0">
                <a:latin typeface="Arial" panose="020B0604020202020204" pitchFamily="34" charset="0"/>
              </a:rPr>
              <a:pPr>
                <a:spcBef>
                  <a:spcPct val="0"/>
                </a:spcBef>
              </a:pPr>
              <a:t>32</a:t>
            </a:fld>
            <a:endParaRPr lang="zh-TW" altLang="en-US">
              <a:latin typeface="Arial" panose="020B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投影片圖像版面配置區 1">
            <a:extLst>
              <a:ext uri="{FF2B5EF4-FFF2-40B4-BE49-F238E27FC236}">
                <a16:creationId xmlns:a16="http://schemas.microsoft.com/office/drawing/2014/main" id="{616AC0F6-DAC5-4513-82D4-A11EDA2BACF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備忘稿版面配置區 2">
            <a:extLst>
              <a:ext uri="{FF2B5EF4-FFF2-40B4-BE49-F238E27FC236}">
                <a16:creationId xmlns:a16="http://schemas.microsoft.com/office/drawing/2014/main" id="{D72A1284-BC8F-4586-9590-DE75A77FE0C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TW" altLang="en-US"/>
          </a:p>
        </p:txBody>
      </p:sp>
      <p:sp>
        <p:nvSpPr>
          <p:cNvPr id="74756" name="投影片編號版面配置區 3">
            <a:extLst>
              <a:ext uri="{FF2B5EF4-FFF2-40B4-BE49-F238E27FC236}">
                <a16:creationId xmlns:a16="http://schemas.microsoft.com/office/drawing/2014/main" id="{4C74F177-0164-4230-916D-5D554A23C3C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新細明體" panose="02020500000000000000" pitchFamily="18" charset="-120"/>
              </a:defRPr>
            </a:lvl1pPr>
            <a:lvl2pPr marL="742950" indent="-285750">
              <a:spcBef>
                <a:spcPct val="30000"/>
              </a:spcBef>
              <a:defRPr sz="1200">
                <a:solidFill>
                  <a:schemeClr val="tx1"/>
                </a:solidFill>
                <a:latin typeface="Calibri" panose="020F0502020204030204" pitchFamily="34" charset="0"/>
                <a:ea typeface="新細明體" panose="02020500000000000000" pitchFamily="18" charset="-120"/>
              </a:defRPr>
            </a:lvl2pPr>
            <a:lvl3pPr marL="1143000" indent="-228600">
              <a:spcBef>
                <a:spcPct val="30000"/>
              </a:spcBef>
              <a:defRPr sz="1200">
                <a:solidFill>
                  <a:schemeClr val="tx1"/>
                </a:solidFill>
                <a:latin typeface="Calibri" panose="020F0502020204030204" pitchFamily="34" charset="0"/>
                <a:ea typeface="新細明體" panose="02020500000000000000" pitchFamily="18" charset="-120"/>
              </a:defRPr>
            </a:lvl3pPr>
            <a:lvl4pPr marL="1600200" indent="-228600">
              <a:spcBef>
                <a:spcPct val="30000"/>
              </a:spcBef>
              <a:defRPr sz="1200">
                <a:solidFill>
                  <a:schemeClr val="tx1"/>
                </a:solidFill>
                <a:latin typeface="Calibri" panose="020F0502020204030204" pitchFamily="34" charset="0"/>
                <a:ea typeface="新細明體" panose="02020500000000000000" pitchFamily="18" charset="-120"/>
              </a:defRPr>
            </a:lvl4pPr>
            <a:lvl5pPr marL="2057400" indent="-228600">
              <a:spcBef>
                <a:spcPct val="30000"/>
              </a:spcBef>
              <a:defRPr sz="12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9pPr>
          </a:lstStyle>
          <a:p>
            <a:pPr>
              <a:spcBef>
                <a:spcPct val="0"/>
              </a:spcBef>
            </a:pPr>
            <a:fld id="{F1B49571-6C18-4B48-AD0B-75C89F8CC278}" type="slidenum">
              <a:rPr lang="zh-TW" altLang="en-US" smtClean="0">
                <a:latin typeface="Arial" panose="020B0604020202020204" pitchFamily="34" charset="0"/>
              </a:rPr>
              <a:pPr>
                <a:spcBef>
                  <a:spcPct val="0"/>
                </a:spcBef>
              </a:pPr>
              <a:t>33</a:t>
            </a:fld>
            <a:endParaRPr lang="zh-TW" altLang="en-US">
              <a:latin typeface="Arial" panose="020B060402020202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投影片圖像版面配置區 1">
            <a:extLst>
              <a:ext uri="{FF2B5EF4-FFF2-40B4-BE49-F238E27FC236}">
                <a16:creationId xmlns:a16="http://schemas.microsoft.com/office/drawing/2014/main" id="{3CA7D793-2CFF-4D95-9839-00227988A61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備忘稿版面配置區 2">
            <a:extLst>
              <a:ext uri="{FF2B5EF4-FFF2-40B4-BE49-F238E27FC236}">
                <a16:creationId xmlns:a16="http://schemas.microsoft.com/office/drawing/2014/main" id="{299145C0-28F2-4DBA-B483-4CF690312BD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TW" altLang="en-US"/>
          </a:p>
        </p:txBody>
      </p:sp>
      <p:sp>
        <p:nvSpPr>
          <p:cNvPr id="76804" name="投影片編號版面配置區 3">
            <a:extLst>
              <a:ext uri="{FF2B5EF4-FFF2-40B4-BE49-F238E27FC236}">
                <a16:creationId xmlns:a16="http://schemas.microsoft.com/office/drawing/2014/main" id="{E8098BC1-F2EE-4436-AF25-33FC02E7E54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新細明體" panose="02020500000000000000" pitchFamily="18" charset="-120"/>
              </a:defRPr>
            </a:lvl1pPr>
            <a:lvl2pPr marL="742950" indent="-285750">
              <a:spcBef>
                <a:spcPct val="30000"/>
              </a:spcBef>
              <a:defRPr sz="1200">
                <a:solidFill>
                  <a:schemeClr val="tx1"/>
                </a:solidFill>
                <a:latin typeface="Calibri" panose="020F0502020204030204" pitchFamily="34" charset="0"/>
                <a:ea typeface="新細明體" panose="02020500000000000000" pitchFamily="18" charset="-120"/>
              </a:defRPr>
            </a:lvl2pPr>
            <a:lvl3pPr marL="1143000" indent="-228600">
              <a:spcBef>
                <a:spcPct val="30000"/>
              </a:spcBef>
              <a:defRPr sz="1200">
                <a:solidFill>
                  <a:schemeClr val="tx1"/>
                </a:solidFill>
                <a:latin typeface="Calibri" panose="020F0502020204030204" pitchFamily="34" charset="0"/>
                <a:ea typeface="新細明體" panose="02020500000000000000" pitchFamily="18" charset="-120"/>
              </a:defRPr>
            </a:lvl3pPr>
            <a:lvl4pPr marL="1600200" indent="-228600">
              <a:spcBef>
                <a:spcPct val="30000"/>
              </a:spcBef>
              <a:defRPr sz="1200">
                <a:solidFill>
                  <a:schemeClr val="tx1"/>
                </a:solidFill>
                <a:latin typeface="Calibri" panose="020F0502020204030204" pitchFamily="34" charset="0"/>
                <a:ea typeface="新細明體" panose="02020500000000000000" pitchFamily="18" charset="-120"/>
              </a:defRPr>
            </a:lvl4pPr>
            <a:lvl5pPr marL="2057400" indent="-228600">
              <a:spcBef>
                <a:spcPct val="30000"/>
              </a:spcBef>
              <a:defRPr sz="12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9pPr>
          </a:lstStyle>
          <a:p>
            <a:pPr>
              <a:spcBef>
                <a:spcPct val="0"/>
              </a:spcBef>
            </a:pPr>
            <a:fld id="{6A1A1346-FB91-4BC5-AF04-5FBB8B3A481F}" type="slidenum">
              <a:rPr lang="zh-TW" altLang="en-US" smtClean="0">
                <a:latin typeface="Arial" panose="020B0604020202020204" pitchFamily="34" charset="0"/>
              </a:rPr>
              <a:pPr>
                <a:spcBef>
                  <a:spcPct val="0"/>
                </a:spcBef>
              </a:pPr>
              <a:t>34</a:t>
            </a:fld>
            <a:endParaRPr lang="zh-TW" altLang="en-US">
              <a:latin typeface="Arial" panose="020B060402020202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投影片圖像版面配置區 1">
            <a:extLst>
              <a:ext uri="{FF2B5EF4-FFF2-40B4-BE49-F238E27FC236}">
                <a16:creationId xmlns:a16="http://schemas.microsoft.com/office/drawing/2014/main" id="{2A871E9A-EAF5-453E-92A2-D8451E1663A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備忘稿版面配置區 2">
            <a:extLst>
              <a:ext uri="{FF2B5EF4-FFF2-40B4-BE49-F238E27FC236}">
                <a16:creationId xmlns:a16="http://schemas.microsoft.com/office/drawing/2014/main" id="{36F5F114-6FE1-4E9C-9599-1D4223A989A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TW" altLang="en-US"/>
          </a:p>
        </p:txBody>
      </p:sp>
      <p:sp>
        <p:nvSpPr>
          <p:cNvPr id="78852" name="投影片編號版面配置區 3">
            <a:extLst>
              <a:ext uri="{FF2B5EF4-FFF2-40B4-BE49-F238E27FC236}">
                <a16:creationId xmlns:a16="http://schemas.microsoft.com/office/drawing/2014/main" id="{12664514-E2DC-41C9-A342-5069622C728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新細明體" panose="02020500000000000000" pitchFamily="18" charset="-120"/>
              </a:defRPr>
            </a:lvl1pPr>
            <a:lvl2pPr marL="742950" indent="-285750">
              <a:spcBef>
                <a:spcPct val="30000"/>
              </a:spcBef>
              <a:defRPr sz="1200">
                <a:solidFill>
                  <a:schemeClr val="tx1"/>
                </a:solidFill>
                <a:latin typeface="Calibri" panose="020F0502020204030204" pitchFamily="34" charset="0"/>
                <a:ea typeface="新細明體" panose="02020500000000000000" pitchFamily="18" charset="-120"/>
              </a:defRPr>
            </a:lvl2pPr>
            <a:lvl3pPr marL="1143000" indent="-228600">
              <a:spcBef>
                <a:spcPct val="30000"/>
              </a:spcBef>
              <a:defRPr sz="1200">
                <a:solidFill>
                  <a:schemeClr val="tx1"/>
                </a:solidFill>
                <a:latin typeface="Calibri" panose="020F0502020204030204" pitchFamily="34" charset="0"/>
                <a:ea typeface="新細明體" panose="02020500000000000000" pitchFamily="18" charset="-120"/>
              </a:defRPr>
            </a:lvl3pPr>
            <a:lvl4pPr marL="1600200" indent="-228600">
              <a:spcBef>
                <a:spcPct val="30000"/>
              </a:spcBef>
              <a:defRPr sz="1200">
                <a:solidFill>
                  <a:schemeClr val="tx1"/>
                </a:solidFill>
                <a:latin typeface="Calibri" panose="020F0502020204030204" pitchFamily="34" charset="0"/>
                <a:ea typeface="新細明體" panose="02020500000000000000" pitchFamily="18" charset="-120"/>
              </a:defRPr>
            </a:lvl4pPr>
            <a:lvl5pPr marL="2057400" indent="-228600">
              <a:spcBef>
                <a:spcPct val="30000"/>
              </a:spcBef>
              <a:defRPr sz="12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9pPr>
          </a:lstStyle>
          <a:p>
            <a:pPr>
              <a:spcBef>
                <a:spcPct val="0"/>
              </a:spcBef>
            </a:pPr>
            <a:fld id="{11A04F3A-7585-4F89-BFB3-56D8E81E8225}" type="slidenum">
              <a:rPr lang="zh-TW" altLang="en-US" smtClean="0">
                <a:latin typeface="Arial" panose="020B0604020202020204" pitchFamily="34" charset="0"/>
              </a:rPr>
              <a:pPr>
                <a:spcBef>
                  <a:spcPct val="0"/>
                </a:spcBef>
              </a:pPr>
              <a:t>35</a:t>
            </a:fld>
            <a:endParaRPr lang="zh-TW" altLang="en-US">
              <a:latin typeface="Arial" panose="020B060402020202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投影片圖像版面配置區 1">
            <a:extLst>
              <a:ext uri="{FF2B5EF4-FFF2-40B4-BE49-F238E27FC236}">
                <a16:creationId xmlns:a16="http://schemas.microsoft.com/office/drawing/2014/main" id="{84D946E4-88F2-439F-A0CB-7024E6D164D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備忘稿版面配置區 2">
            <a:extLst>
              <a:ext uri="{FF2B5EF4-FFF2-40B4-BE49-F238E27FC236}">
                <a16:creationId xmlns:a16="http://schemas.microsoft.com/office/drawing/2014/main" id="{50693605-D06E-4FAE-A9E8-8F153B7A472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TW" altLang="en-US"/>
          </a:p>
        </p:txBody>
      </p:sp>
      <p:sp>
        <p:nvSpPr>
          <p:cNvPr id="80900" name="投影片編號版面配置區 3">
            <a:extLst>
              <a:ext uri="{FF2B5EF4-FFF2-40B4-BE49-F238E27FC236}">
                <a16:creationId xmlns:a16="http://schemas.microsoft.com/office/drawing/2014/main" id="{CF9219D1-CABD-4414-BC1B-77114D0F1E7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新細明體" panose="02020500000000000000" pitchFamily="18" charset="-120"/>
              </a:defRPr>
            </a:lvl1pPr>
            <a:lvl2pPr marL="742950" indent="-285750">
              <a:spcBef>
                <a:spcPct val="30000"/>
              </a:spcBef>
              <a:defRPr sz="1200">
                <a:solidFill>
                  <a:schemeClr val="tx1"/>
                </a:solidFill>
                <a:latin typeface="Calibri" panose="020F0502020204030204" pitchFamily="34" charset="0"/>
                <a:ea typeface="新細明體" panose="02020500000000000000" pitchFamily="18" charset="-120"/>
              </a:defRPr>
            </a:lvl2pPr>
            <a:lvl3pPr marL="1143000" indent="-228600">
              <a:spcBef>
                <a:spcPct val="30000"/>
              </a:spcBef>
              <a:defRPr sz="1200">
                <a:solidFill>
                  <a:schemeClr val="tx1"/>
                </a:solidFill>
                <a:latin typeface="Calibri" panose="020F0502020204030204" pitchFamily="34" charset="0"/>
                <a:ea typeface="新細明體" panose="02020500000000000000" pitchFamily="18" charset="-120"/>
              </a:defRPr>
            </a:lvl3pPr>
            <a:lvl4pPr marL="1600200" indent="-228600">
              <a:spcBef>
                <a:spcPct val="30000"/>
              </a:spcBef>
              <a:defRPr sz="1200">
                <a:solidFill>
                  <a:schemeClr val="tx1"/>
                </a:solidFill>
                <a:latin typeface="Calibri" panose="020F0502020204030204" pitchFamily="34" charset="0"/>
                <a:ea typeface="新細明體" panose="02020500000000000000" pitchFamily="18" charset="-120"/>
              </a:defRPr>
            </a:lvl4pPr>
            <a:lvl5pPr marL="2057400" indent="-228600">
              <a:spcBef>
                <a:spcPct val="30000"/>
              </a:spcBef>
              <a:defRPr sz="12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9pPr>
          </a:lstStyle>
          <a:p>
            <a:pPr>
              <a:spcBef>
                <a:spcPct val="0"/>
              </a:spcBef>
            </a:pPr>
            <a:fld id="{6F55BE2A-2DFD-4C6D-BDFA-C9E0859120CB}" type="slidenum">
              <a:rPr lang="zh-TW" altLang="en-US" smtClean="0">
                <a:latin typeface="Arial" panose="020B0604020202020204" pitchFamily="34" charset="0"/>
              </a:rPr>
              <a:pPr>
                <a:spcBef>
                  <a:spcPct val="0"/>
                </a:spcBef>
              </a:pPr>
              <a:t>36</a:t>
            </a:fld>
            <a:endParaRPr lang="zh-TW" altLang="en-US">
              <a:latin typeface="Arial" panose="020B060402020202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投影片圖像版面配置區 1">
            <a:extLst>
              <a:ext uri="{FF2B5EF4-FFF2-40B4-BE49-F238E27FC236}">
                <a16:creationId xmlns:a16="http://schemas.microsoft.com/office/drawing/2014/main" id="{F7BC53B4-EDB6-45DB-8CCC-FDE214A55BC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備忘稿版面配置區 2">
            <a:extLst>
              <a:ext uri="{FF2B5EF4-FFF2-40B4-BE49-F238E27FC236}">
                <a16:creationId xmlns:a16="http://schemas.microsoft.com/office/drawing/2014/main" id="{4FFC862D-F55E-4CDB-A0FE-3895AA64C44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TW" altLang="en-US"/>
          </a:p>
        </p:txBody>
      </p:sp>
      <p:sp>
        <p:nvSpPr>
          <p:cNvPr id="82948" name="投影片編號版面配置區 3">
            <a:extLst>
              <a:ext uri="{FF2B5EF4-FFF2-40B4-BE49-F238E27FC236}">
                <a16:creationId xmlns:a16="http://schemas.microsoft.com/office/drawing/2014/main" id="{1E021011-1A7A-4A07-8A00-837783EF0AD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新細明體" panose="02020500000000000000" pitchFamily="18" charset="-120"/>
              </a:defRPr>
            </a:lvl1pPr>
            <a:lvl2pPr marL="742950" indent="-285750">
              <a:spcBef>
                <a:spcPct val="30000"/>
              </a:spcBef>
              <a:defRPr sz="1200">
                <a:solidFill>
                  <a:schemeClr val="tx1"/>
                </a:solidFill>
                <a:latin typeface="Calibri" panose="020F0502020204030204" pitchFamily="34" charset="0"/>
                <a:ea typeface="新細明體" panose="02020500000000000000" pitchFamily="18" charset="-120"/>
              </a:defRPr>
            </a:lvl2pPr>
            <a:lvl3pPr marL="1143000" indent="-228600">
              <a:spcBef>
                <a:spcPct val="30000"/>
              </a:spcBef>
              <a:defRPr sz="1200">
                <a:solidFill>
                  <a:schemeClr val="tx1"/>
                </a:solidFill>
                <a:latin typeface="Calibri" panose="020F0502020204030204" pitchFamily="34" charset="0"/>
                <a:ea typeface="新細明體" panose="02020500000000000000" pitchFamily="18" charset="-120"/>
              </a:defRPr>
            </a:lvl3pPr>
            <a:lvl4pPr marL="1600200" indent="-228600">
              <a:spcBef>
                <a:spcPct val="30000"/>
              </a:spcBef>
              <a:defRPr sz="1200">
                <a:solidFill>
                  <a:schemeClr val="tx1"/>
                </a:solidFill>
                <a:latin typeface="Calibri" panose="020F0502020204030204" pitchFamily="34" charset="0"/>
                <a:ea typeface="新細明體" panose="02020500000000000000" pitchFamily="18" charset="-120"/>
              </a:defRPr>
            </a:lvl4pPr>
            <a:lvl5pPr marL="2057400" indent="-228600">
              <a:spcBef>
                <a:spcPct val="30000"/>
              </a:spcBef>
              <a:defRPr sz="12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9pPr>
          </a:lstStyle>
          <a:p>
            <a:pPr>
              <a:spcBef>
                <a:spcPct val="0"/>
              </a:spcBef>
            </a:pPr>
            <a:fld id="{18DD0D40-DE25-41C0-BE87-4B88F1B0ACCF}" type="slidenum">
              <a:rPr lang="zh-TW" altLang="en-US" smtClean="0">
                <a:latin typeface="Arial" panose="020B0604020202020204" pitchFamily="34" charset="0"/>
              </a:rPr>
              <a:pPr>
                <a:spcBef>
                  <a:spcPct val="0"/>
                </a:spcBef>
              </a:pPr>
              <a:t>37</a:t>
            </a:fld>
            <a:endParaRPr lang="zh-TW" altLang="en-US">
              <a:latin typeface="Arial" panose="020B060402020202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投影片圖像版面配置區 1">
            <a:extLst>
              <a:ext uri="{FF2B5EF4-FFF2-40B4-BE49-F238E27FC236}">
                <a16:creationId xmlns:a16="http://schemas.microsoft.com/office/drawing/2014/main" id="{FA07E5B7-B84A-4B40-A245-60C0A3C92AF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備忘稿版面配置區 2">
            <a:extLst>
              <a:ext uri="{FF2B5EF4-FFF2-40B4-BE49-F238E27FC236}">
                <a16:creationId xmlns:a16="http://schemas.microsoft.com/office/drawing/2014/main" id="{E89B565D-BA31-42F0-A422-A1B479841C7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TW" altLang="en-US"/>
          </a:p>
        </p:txBody>
      </p:sp>
      <p:sp>
        <p:nvSpPr>
          <p:cNvPr id="84996" name="投影片編號版面配置區 3">
            <a:extLst>
              <a:ext uri="{FF2B5EF4-FFF2-40B4-BE49-F238E27FC236}">
                <a16:creationId xmlns:a16="http://schemas.microsoft.com/office/drawing/2014/main" id="{0868DCEF-FC1C-40D6-A80D-49499CBFA7C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新細明體" panose="02020500000000000000" pitchFamily="18" charset="-120"/>
              </a:defRPr>
            </a:lvl1pPr>
            <a:lvl2pPr marL="742950" indent="-285750">
              <a:spcBef>
                <a:spcPct val="30000"/>
              </a:spcBef>
              <a:defRPr sz="1200">
                <a:solidFill>
                  <a:schemeClr val="tx1"/>
                </a:solidFill>
                <a:latin typeface="Calibri" panose="020F0502020204030204" pitchFamily="34" charset="0"/>
                <a:ea typeface="新細明體" panose="02020500000000000000" pitchFamily="18" charset="-120"/>
              </a:defRPr>
            </a:lvl2pPr>
            <a:lvl3pPr marL="1143000" indent="-228600">
              <a:spcBef>
                <a:spcPct val="30000"/>
              </a:spcBef>
              <a:defRPr sz="1200">
                <a:solidFill>
                  <a:schemeClr val="tx1"/>
                </a:solidFill>
                <a:latin typeface="Calibri" panose="020F0502020204030204" pitchFamily="34" charset="0"/>
                <a:ea typeface="新細明體" panose="02020500000000000000" pitchFamily="18" charset="-120"/>
              </a:defRPr>
            </a:lvl3pPr>
            <a:lvl4pPr marL="1600200" indent="-228600">
              <a:spcBef>
                <a:spcPct val="30000"/>
              </a:spcBef>
              <a:defRPr sz="1200">
                <a:solidFill>
                  <a:schemeClr val="tx1"/>
                </a:solidFill>
                <a:latin typeface="Calibri" panose="020F0502020204030204" pitchFamily="34" charset="0"/>
                <a:ea typeface="新細明體" panose="02020500000000000000" pitchFamily="18" charset="-120"/>
              </a:defRPr>
            </a:lvl4pPr>
            <a:lvl5pPr marL="2057400" indent="-228600">
              <a:spcBef>
                <a:spcPct val="30000"/>
              </a:spcBef>
              <a:defRPr sz="12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9pPr>
          </a:lstStyle>
          <a:p>
            <a:pPr>
              <a:spcBef>
                <a:spcPct val="0"/>
              </a:spcBef>
            </a:pPr>
            <a:fld id="{D378F9D8-240E-436C-9BF4-4A64D581C582}" type="slidenum">
              <a:rPr lang="zh-TW" altLang="en-US" smtClean="0">
                <a:latin typeface="Arial" panose="020B0604020202020204" pitchFamily="34" charset="0"/>
              </a:rPr>
              <a:pPr>
                <a:spcBef>
                  <a:spcPct val="0"/>
                </a:spcBef>
              </a:pPr>
              <a:t>38</a:t>
            </a:fld>
            <a:endParaRPr lang="zh-TW" altLang="en-US">
              <a:latin typeface="Arial" panose="020B060402020202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投影片圖像版面配置區 1">
            <a:extLst>
              <a:ext uri="{FF2B5EF4-FFF2-40B4-BE49-F238E27FC236}">
                <a16:creationId xmlns:a16="http://schemas.microsoft.com/office/drawing/2014/main" id="{E3FC68BE-A5B8-426C-8130-D335AFCC092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備忘稿版面配置區 2">
            <a:extLst>
              <a:ext uri="{FF2B5EF4-FFF2-40B4-BE49-F238E27FC236}">
                <a16:creationId xmlns:a16="http://schemas.microsoft.com/office/drawing/2014/main" id="{2D2AACC7-1141-4CE5-A697-877C13C2C9E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TW" altLang="en-US"/>
          </a:p>
        </p:txBody>
      </p:sp>
      <p:sp>
        <p:nvSpPr>
          <p:cNvPr id="87044" name="投影片編號版面配置區 3">
            <a:extLst>
              <a:ext uri="{FF2B5EF4-FFF2-40B4-BE49-F238E27FC236}">
                <a16:creationId xmlns:a16="http://schemas.microsoft.com/office/drawing/2014/main" id="{C69A3D63-14D7-4998-B5CC-9797BB38729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新細明體" panose="02020500000000000000" pitchFamily="18" charset="-120"/>
              </a:defRPr>
            </a:lvl1pPr>
            <a:lvl2pPr marL="742950" indent="-285750">
              <a:spcBef>
                <a:spcPct val="30000"/>
              </a:spcBef>
              <a:defRPr sz="1200">
                <a:solidFill>
                  <a:schemeClr val="tx1"/>
                </a:solidFill>
                <a:latin typeface="Calibri" panose="020F0502020204030204" pitchFamily="34" charset="0"/>
                <a:ea typeface="新細明體" panose="02020500000000000000" pitchFamily="18" charset="-120"/>
              </a:defRPr>
            </a:lvl2pPr>
            <a:lvl3pPr marL="1143000" indent="-228600">
              <a:spcBef>
                <a:spcPct val="30000"/>
              </a:spcBef>
              <a:defRPr sz="1200">
                <a:solidFill>
                  <a:schemeClr val="tx1"/>
                </a:solidFill>
                <a:latin typeface="Calibri" panose="020F0502020204030204" pitchFamily="34" charset="0"/>
                <a:ea typeface="新細明體" panose="02020500000000000000" pitchFamily="18" charset="-120"/>
              </a:defRPr>
            </a:lvl3pPr>
            <a:lvl4pPr marL="1600200" indent="-228600">
              <a:spcBef>
                <a:spcPct val="30000"/>
              </a:spcBef>
              <a:defRPr sz="1200">
                <a:solidFill>
                  <a:schemeClr val="tx1"/>
                </a:solidFill>
                <a:latin typeface="Calibri" panose="020F0502020204030204" pitchFamily="34" charset="0"/>
                <a:ea typeface="新細明體" panose="02020500000000000000" pitchFamily="18" charset="-120"/>
              </a:defRPr>
            </a:lvl4pPr>
            <a:lvl5pPr marL="2057400" indent="-228600">
              <a:spcBef>
                <a:spcPct val="30000"/>
              </a:spcBef>
              <a:defRPr sz="12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9pPr>
          </a:lstStyle>
          <a:p>
            <a:pPr>
              <a:spcBef>
                <a:spcPct val="0"/>
              </a:spcBef>
            </a:pPr>
            <a:fld id="{4E93D39E-3758-49EC-AEA2-1200CE803A39}" type="slidenum">
              <a:rPr lang="zh-TW" altLang="en-US" smtClean="0">
                <a:latin typeface="Arial" panose="020B0604020202020204" pitchFamily="34" charset="0"/>
              </a:rPr>
              <a:pPr>
                <a:spcBef>
                  <a:spcPct val="0"/>
                </a:spcBef>
              </a:pPr>
              <a:t>39</a:t>
            </a:fld>
            <a:endParaRPr lang="zh-TW"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投影片圖像版面配置區 1">
            <a:extLst>
              <a:ext uri="{FF2B5EF4-FFF2-40B4-BE49-F238E27FC236}">
                <a16:creationId xmlns:a16="http://schemas.microsoft.com/office/drawing/2014/main" id="{4C57373B-9BDD-4FAF-9F56-BF2A41BDEDF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備忘稿版面配置區 2">
            <a:extLst>
              <a:ext uri="{FF2B5EF4-FFF2-40B4-BE49-F238E27FC236}">
                <a16:creationId xmlns:a16="http://schemas.microsoft.com/office/drawing/2014/main" id="{C6746315-D4AC-44A4-B3A0-8D6FF12CF76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TW" altLang="en-US"/>
          </a:p>
        </p:txBody>
      </p:sp>
      <p:sp>
        <p:nvSpPr>
          <p:cNvPr id="15364" name="投影片編號版面配置區 3">
            <a:extLst>
              <a:ext uri="{FF2B5EF4-FFF2-40B4-BE49-F238E27FC236}">
                <a16:creationId xmlns:a16="http://schemas.microsoft.com/office/drawing/2014/main" id="{5D1A4E41-B726-4BB7-BEF3-5F83A1ED0A9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新細明體" panose="02020500000000000000" pitchFamily="18" charset="-120"/>
              </a:defRPr>
            </a:lvl1pPr>
            <a:lvl2pPr marL="742950" indent="-285750">
              <a:spcBef>
                <a:spcPct val="30000"/>
              </a:spcBef>
              <a:defRPr sz="1200">
                <a:solidFill>
                  <a:schemeClr val="tx1"/>
                </a:solidFill>
                <a:latin typeface="Calibri" panose="020F0502020204030204" pitchFamily="34" charset="0"/>
                <a:ea typeface="新細明體" panose="02020500000000000000" pitchFamily="18" charset="-120"/>
              </a:defRPr>
            </a:lvl2pPr>
            <a:lvl3pPr marL="1143000" indent="-228600">
              <a:spcBef>
                <a:spcPct val="30000"/>
              </a:spcBef>
              <a:defRPr sz="1200">
                <a:solidFill>
                  <a:schemeClr val="tx1"/>
                </a:solidFill>
                <a:latin typeface="Calibri" panose="020F0502020204030204" pitchFamily="34" charset="0"/>
                <a:ea typeface="新細明體" panose="02020500000000000000" pitchFamily="18" charset="-120"/>
              </a:defRPr>
            </a:lvl3pPr>
            <a:lvl4pPr marL="1600200" indent="-228600">
              <a:spcBef>
                <a:spcPct val="30000"/>
              </a:spcBef>
              <a:defRPr sz="1200">
                <a:solidFill>
                  <a:schemeClr val="tx1"/>
                </a:solidFill>
                <a:latin typeface="Calibri" panose="020F0502020204030204" pitchFamily="34" charset="0"/>
                <a:ea typeface="新細明體" panose="02020500000000000000" pitchFamily="18" charset="-120"/>
              </a:defRPr>
            </a:lvl4pPr>
            <a:lvl5pPr marL="2057400" indent="-228600">
              <a:spcBef>
                <a:spcPct val="30000"/>
              </a:spcBef>
              <a:defRPr sz="12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9pPr>
          </a:lstStyle>
          <a:p>
            <a:pPr>
              <a:spcBef>
                <a:spcPct val="0"/>
              </a:spcBef>
            </a:pPr>
            <a:fld id="{DD8BB7BE-CD3A-46C9-BF98-C5EF5DB3F83F}" type="slidenum">
              <a:rPr lang="zh-TW" altLang="en-US" smtClean="0">
                <a:latin typeface="Arial" panose="020B0604020202020204" pitchFamily="34" charset="0"/>
              </a:rPr>
              <a:pPr>
                <a:spcBef>
                  <a:spcPct val="0"/>
                </a:spcBef>
              </a:pPr>
              <a:t>4</a:t>
            </a:fld>
            <a:endParaRPr lang="zh-TW" altLang="en-US">
              <a:latin typeface="Arial" panose="020B060402020202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投影片圖像版面配置區 1">
            <a:extLst>
              <a:ext uri="{FF2B5EF4-FFF2-40B4-BE49-F238E27FC236}">
                <a16:creationId xmlns:a16="http://schemas.microsoft.com/office/drawing/2014/main" id="{51EB67D6-99C2-42C3-84E5-6661582E601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備忘稿版面配置區 2">
            <a:extLst>
              <a:ext uri="{FF2B5EF4-FFF2-40B4-BE49-F238E27FC236}">
                <a16:creationId xmlns:a16="http://schemas.microsoft.com/office/drawing/2014/main" id="{CC5E181D-CF06-4B70-97AE-9C0C725AC3C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TW" altLang="en-US"/>
          </a:p>
        </p:txBody>
      </p:sp>
      <p:sp>
        <p:nvSpPr>
          <p:cNvPr id="89092" name="投影片編號版面配置區 3">
            <a:extLst>
              <a:ext uri="{FF2B5EF4-FFF2-40B4-BE49-F238E27FC236}">
                <a16:creationId xmlns:a16="http://schemas.microsoft.com/office/drawing/2014/main" id="{30DA4FBA-8C64-42C9-910D-FAF48FAE8E7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新細明體" panose="02020500000000000000" pitchFamily="18" charset="-120"/>
              </a:defRPr>
            </a:lvl1pPr>
            <a:lvl2pPr marL="742950" indent="-285750">
              <a:spcBef>
                <a:spcPct val="30000"/>
              </a:spcBef>
              <a:defRPr sz="1200">
                <a:solidFill>
                  <a:schemeClr val="tx1"/>
                </a:solidFill>
                <a:latin typeface="Calibri" panose="020F0502020204030204" pitchFamily="34" charset="0"/>
                <a:ea typeface="新細明體" panose="02020500000000000000" pitchFamily="18" charset="-120"/>
              </a:defRPr>
            </a:lvl2pPr>
            <a:lvl3pPr marL="1143000" indent="-228600">
              <a:spcBef>
                <a:spcPct val="30000"/>
              </a:spcBef>
              <a:defRPr sz="1200">
                <a:solidFill>
                  <a:schemeClr val="tx1"/>
                </a:solidFill>
                <a:latin typeface="Calibri" panose="020F0502020204030204" pitchFamily="34" charset="0"/>
                <a:ea typeface="新細明體" panose="02020500000000000000" pitchFamily="18" charset="-120"/>
              </a:defRPr>
            </a:lvl3pPr>
            <a:lvl4pPr marL="1600200" indent="-228600">
              <a:spcBef>
                <a:spcPct val="30000"/>
              </a:spcBef>
              <a:defRPr sz="1200">
                <a:solidFill>
                  <a:schemeClr val="tx1"/>
                </a:solidFill>
                <a:latin typeface="Calibri" panose="020F0502020204030204" pitchFamily="34" charset="0"/>
                <a:ea typeface="新細明體" panose="02020500000000000000" pitchFamily="18" charset="-120"/>
              </a:defRPr>
            </a:lvl4pPr>
            <a:lvl5pPr marL="2057400" indent="-228600">
              <a:spcBef>
                <a:spcPct val="30000"/>
              </a:spcBef>
              <a:defRPr sz="12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9pPr>
          </a:lstStyle>
          <a:p>
            <a:pPr>
              <a:spcBef>
                <a:spcPct val="0"/>
              </a:spcBef>
            </a:pPr>
            <a:fld id="{5B025B9F-25EA-4DA5-B57C-3F56DBDBBB35}" type="slidenum">
              <a:rPr lang="zh-TW" altLang="en-US" smtClean="0">
                <a:latin typeface="Arial" panose="020B0604020202020204" pitchFamily="34" charset="0"/>
              </a:rPr>
              <a:pPr>
                <a:spcBef>
                  <a:spcPct val="0"/>
                </a:spcBef>
              </a:pPr>
              <a:t>40</a:t>
            </a:fld>
            <a:endParaRPr lang="zh-TW" altLang="en-US">
              <a:latin typeface="Arial" panose="020B060402020202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投影片圖像版面配置區 1">
            <a:extLst>
              <a:ext uri="{FF2B5EF4-FFF2-40B4-BE49-F238E27FC236}">
                <a16:creationId xmlns:a16="http://schemas.microsoft.com/office/drawing/2014/main" id="{F40BC931-EACD-4E01-ABF6-C99E636BC87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備忘稿版面配置區 2">
            <a:extLst>
              <a:ext uri="{FF2B5EF4-FFF2-40B4-BE49-F238E27FC236}">
                <a16:creationId xmlns:a16="http://schemas.microsoft.com/office/drawing/2014/main" id="{F2C51AED-C2E5-41FB-899C-F90CB414CF1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TW" altLang="en-US"/>
          </a:p>
        </p:txBody>
      </p:sp>
      <p:sp>
        <p:nvSpPr>
          <p:cNvPr id="91140" name="投影片編號版面配置區 3">
            <a:extLst>
              <a:ext uri="{FF2B5EF4-FFF2-40B4-BE49-F238E27FC236}">
                <a16:creationId xmlns:a16="http://schemas.microsoft.com/office/drawing/2014/main" id="{59600794-2E2F-4DA7-86D3-D493E1E6262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新細明體" panose="02020500000000000000" pitchFamily="18" charset="-120"/>
              </a:defRPr>
            </a:lvl1pPr>
            <a:lvl2pPr marL="742950" indent="-285750">
              <a:spcBef>
                <a:spcPct val="30000"/>
              </a:spcBef>
              <a:defRPr sz="1200">
                <a:solidFill>
                  <a:schemeClr val="tx1"/>
                </a:solidFill>
                <a:latin typeface="Calibri" panose="020F0502020204030204" pitchFamily="34" charset="0"/>
                <a:ea typeface="新細明體" panose="02020500000000000000" pitchFamily="18" charset="-120"/>
              </a:defRPr>
            </a:lvl2pPr>
            <a:lvl3pPr marL="1143000" indent="-228600">
              <a:spcBef>
                <a:spcPct val="30000"/>
              </a:spcBef>
              <a:defRPr sz="1200">
                <a:solidFill>
                  <a:schemeClr val="tx1"/>
                </a:solidFill>
                <a:latin typeface="Calibri" panose="020F0502020204030204" pitchFamily="34" charset="0"/>
                <a:ea typeface="新細明體" panose="02020500000000000000" pitchFamily="18" charset="-120"/>
              </a:defRPr>
            </a:lvl3pPr>
            <a:lvl4pPr marL="1600200" indent="-228600">
              <a:spcBef>
                <a:spcPct val="30000"/>
              </a:spcBef>
              <a:defRPr sz="1200">
                <a:solidFill>
                  <a:schemeClr val="tx1"/>
                </a:solidFill>
                <a:latin typeface="Calibri" panose="020F0502020204030204" pitchFamily="34" charset="0"/>
                <a:ea typeface="新細明體" panose="02020500000000000000" pitchFamily="18" charset="-120"/>
              </a:defRPr>
            </a:lvl4pPr>
            <a:lvl5pPr marL="2057400" indent="-228600">
              <a:spcBef>
                <a:spcPct val="30000"/>
              </a:spcBef>
              <a:defRPr sz="12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9pPr>
          </a:lstStyle>
          <a:p>
            <a:pPr>
              <a:spcBef>
                <a:spcPct val="0"/>
              </a:spcBef>
            </a:pPr>
            <a:fld id="{C6A36EB0-2783-4D6E-B96A-574CEC8D0AC0}" type="slidenum">
              <a:rPr lang="zh-TW" altLang="en-US" smtClean="0">
                <a:latin typeface="Arial" panose="020B0604020202020204" pitchFamily="34" charset="0"/>
              </a:rPr>
              <a:pPr>
                <a:spcBef>
                  <a:spcPct val="0"/>
                </a:spcBef>
              </a:pPr>
              <a:t>41</a:t>
            </a:fld>
            <a:endParaRPr lang="zh-TW" altLang="en-US">
              <a:latin typeface="Arial" panose="020B0604020202020204"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投影片圖像版面配置區 1">
            <a:extLst>
              <a:ext uri="{FF2B5EF4-FFF2-40B4-BE49-F238E27FC236}">
                <a16:creationId xmlns:a16="http://schemas.microsoft.com/office/drawing/2014/main" id="{1DF9150B-2A6B-4E82-83BC-30D80F32F2B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備忘稿版面配置區 2">
            <a:extLst>
              <a:ext uri="{FF2B5EF4-FFF2-40B4-BE49-F238E27FC236}">
                <a16:creationId xmlns:a16="http://schemas.microsoft.com/office/drawing/2014/main" id="{C19B232C-17E2-45EB-9F4E-3606730B9B1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TW" altLang="en-US"/>
          </a:p>
        </p:txBody>
      </p:sp>
      <p:sp>
        <p:nvSpPr>
          <p:cNvPr id="93188" name="投影片編號版面配置區 3">
            <a:extLst>
              <a:ext uri="{FF2B5EF4-FFF2-40B4-BE49-F238E27FC236}">
                <a16:creationId xmlns:a16="http://schemas.microsoft.com/office/drawing/2014/main" id="{15F580ED-7C04-46FF-AF59-B7753DB6015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新細明體" panose="02020500000000000000" pitchFamily="18" charset="-120"/>
              </a:defRPr>
            </a:lvl1pPr>
            <a:lvl2pPr marL="742950" indent="-285750">
              <a:spcBef>
                <a:spcPct val="30000"/>
              </a:spcBef>
              <a:defRPr sz="1200">
                <a:solidFill>
                  <a:schemeClr val="tx1"/>
                </a:solidFill>
                <a:latin typeface="Calibri" panose="020F0502020204030204" pitchFamily="34" charset="0"/>
                <a:ea typeface="新細明體" panose="02020500000000000000" pitchFamily="18" charset="-120"/>
              </a:defRPr>
            </a:lvl2pPr>
            <a:lvl3pPr marL="1143000" indent="-228600">
              <a:spcBef>
                <a:spcPct val="30000"/>
              </a:spcBef>
              <a:defRPr sz="1200">
                <a:solidFill>
                  <a:schemeClr val="tx1"/>
                </a:solidFill>
                <a:latin typeface="Calibri" panose="020F0502020204030204" pitchFamily="34" charset="0"/>
                <a:ea typeface="新細明體" panose="02020500000000000000" pitchFamily="18" charset="-120"/>
              </a:defRPr>
            </a:lvl3pPr>
            <a:lvl4pPr marL="1600200" indent="-228600">
              <a:spcBef>
                <a:spcPct val="30000"/>
              </a:spcBef>
              <a:defRPr sz="1200">
                <a:solidFill>
                  <a:schemeClr val="tx1"/>
                </a:solidFill>
                <a:latin typeface="Calibri" panose="020F0502020204030204" pitchFamily="34" charset="0"/>
                <a:ea typeface="新細明體" panose="02020500000000000000" pitchFamily="18" charset="-120"/>
              </a:defRPr>
            </a:lvl4pPr>
            <a:lvl5pPr marL="2057400" indent="-228600">
              <a:spcBef>
                <a:spcPct val="30000"/>
              </a:spcBef>
              <a:defRPr sz="12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9pPr>
          </a:lstStyle>
          <a:p>
            <a:pPr>
              <a:spcBef>
                <a:spcPct val="0"/>
              </a:spcBef>
            </a:pPr>
            <a:fld id="{47175444-8100-411D-ACA0-83787529AF62}" type="slidenum">
              <a:rPr lang="zh-TW" altLang="en-US" smtClean="0">
                <a:latin typeface="Arial" panose="020B0604020202020204" pitchFamily="34" charset="0"/>
              </a:rPr>
              <a:pPr>
                <a:spcBef>
                  <a:spcPct val="0"/>
                </a:spcBef>
              </a:pPr>
              <a:t>42</a:t>
            </a:fld>
            <a:endParaRPr lang="zh-TW" altLang="en-US">
              <a:latin typeface="Arial" panose="020B060402020202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投影片圖像版面配置區 1">
            <a:extLst>
              <a:ext uri="{FF2B5EF4-FFF2-40B4-BE49-F238E27FC236}">
                <a16:creationId xmlns:a16="http://schemas.microsoft.com/office/drawing/2014/main" id="{39E28C50-4DE7-4B84-BF25-16F53DD914F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備忘稿版面配置區 2">
            <a:extLst>
              <a:ext uri="{FF2B5EF4-FFF2-40B4-BE49-F238E27FC236}">
                <a16:creationId xmlns:a16="http://schemas.microsoft.com/office/drawing/2014/main" id="{6A8603FA-F34E-4B2A-959C-C9E634CDFC4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TW" altLang="en-US"/>
          </a:p>
        </p:txBody>
      </p:sp>
      <p:sp>
        <p:nvSpPr>
          <p:cNvPr id="95236" name="投影片編號版面配置區 3">
            <a:extLst>
              <a:ext uri="{FF2B5EF4-FFF2-40B4-BE49-F238E27FC236}">
                <a16:creationId xmlns:a16="http://schemas.microsoft.com/office/drawing/2014/main" id="{5876A182-D8B4-46DA-B0C1-F45A102075A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新細明體" panose="02020500000000000000" pitchFamily="18" charset="-120"/>
              </a:defRPr>
            </a:lvl1pPr>
            <a:lvl2pPr marL="742950" indent="-285750">
              <a:spcBef>
                <a:spcPct val="30000"/>
              </a:spcBef>
              <a:defRPr sz="1200">
                <a:solidFill>
                  <a:schemeClr val="tx1"/>
                </a:solidFill>
                <a:latin typeface="Calibri" panose="020F0502020204030204" pitchFamily="34" charset="0"/>
                <a:ea typeface="新細明體" panose="02020500000000000000" pitchFamily="18" charset="-120"/>
              </a:defRPr>
            </a:lvl2pPr>
            <a:lvl3pPr marL="1143000" indent="-228600">
              <a:spcBef>
                <a:spcPct val="30000"/>
              </a:spcBef>
              <a:defRPr sz="1200">
                <a:solidFill>
                  <a:schemeClr val="tx1"/>
                </a:solidFill>
                <a:latin typeface="Calibri" panose="020F0502020204030204" pitchFamily="34" charset="0"/>
                <a:ea typeface="新細明體" panose="02020500000000000000" pitchFamily="18" charset="-120"/>
              </a:defRPr>
            </a:lvl3pPr>
            <a:lvl4pPr marL="1600200" indent="-228600">
              <a:spcBef>
                <a:spcPct val="30000"/>
              </a:spcBef>
              <a:defRPr sz="1200">
                <a:solidFill>
                  <a:schemeClr val="tx1"/>
                </a:solidFill>
                <a:latin typeface="Calibri" panose="020F0502020204030204" pitchFamily="34" charset="0"/>
                <a:ea typeface="新細明體" panose="02020500000000000000" pitchFamily="18" charset="-120"/>
              </a:defRPr>
            </a:lvl4pPr>
            <a:lvl5pPr marL="2057400" indent="-228600">
              <a:spcBef>
                <a:spcPct val="30000"/>
              </a:spcBef>
              <a:defRPr sz="12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9pPr>
          </a:lstStyle>
          <a:p>
            <a:pPr>
              <a:spcBef>
                <a:spcPct val="0"/>
              </a:spcBef>
            </a:pPr>
            <a:fld id="{CD284949-A2F2-480F-8A55-DF2258EEC542}" type="slidenum">
              <a:rPr lang="zh-TW" altLang="en-US" smtClean="0">
                <a:latin typeface="Arial" panose="020B0604020202020204" pitchFamily="34" charset="0"/>
              </a:rPr>
              <a:pPr>
                <a:spcBef>
                  <a:spcPct val="0"/>
                </a:spcBef>
              </a:pPr>
              <a:t>43</a:t>
            </a:fld>
            <a:endParaRPr lang="zh-TW" altLang="en-US">
              <a:latin typeface="Arial" panose="020B0604020202020204"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投影片圖像版面配置區 1">
            <a:extLst>
              <a:ext uri="{FF2B5EF4-FFF2-40B4-BE49-F238E27FC236}">
                <a16:creationId xmlns:a16="http://schemas.microsoft.com/office/drawing/2014/main" id="{D0B86F4D-BAD1-415D-B017-0CD0EE92EA2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備忘稿版面配置區 2">
            <a:extLst>
              <a:ext uri="{FF2B5EF4-FFF2-40B4-BE49-F238E27FC236}">
                <a16:creationId xmlns:a16="http://schemas.microsoft.com/office/drawing/2014/main" id="{289A2C58-20BE-4C56-A669-22FB3A83841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TW" altLang="en-US"/>
          </a:p>
        </p:txBody>
      </p:sp>
      <p:sp>
        <p:nvSpPr>
          <p:cNvPr id="97284" name="投影片編號版面配置區 3">
            <a:extLst>
              <a:ext uri="{FF2B5EF4-FFF2-40B4-BE49-F238E27FC236}">
                <a16:creationId xmlns:a16="http://schemas.microsoft.com/office/drawing/2014/main" id="{C1FE6AE9-7307-4AC2-A1CF-930E13AE220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新細明體" panose="02020500000000000000" pitchFamily="18" charset="-120"/>
              </a:defRPr>
            </a:lvl1pPr>
            <a:lvl2pPr marL="742950" indent="-285750">
              <a:spcBef>
                <a:spcPct val="30000"/>
              </a:spcBef>
              <a:defRPr sz="1200">
                <a:solidFill>
                  <a:schemeClr val="tx1"/>
                </a:solidFill>
                <a:latin typeface="Calibri" panose="020F0502020204030204" pitchFamily="34" charset="0"/>
                <a:ea typeface="新細明體" panose="02020500000000000000" pitchFamily="18" charset="-120"/>
              </a:defRPr>
            </a:lvl2pPr>
            <a:lvl3pPr marL="1143000" indent="-228600">
              <a:spcBef>
                <a:spcPct val="30000"/>
              </a:spcBef>
              <a:defRPr sz="1200">
                <a:solidFill>
                  <a:schemeClr val="tx1"/>
                </a:solidFill>
                <a:latin typeface="Calibri" panose="020F0502020204030204" pitchFamily="34" charset="0"/>
                <a:ea typeface="新細明體" panose="02020500000000000000" pitchFamily="18" charset="-120"/>
              </a:defRPr>
            </a:lvl3pPr>
            <a:lvl4pPr marL="1600200" indent="-228600">
              <a:spcBef>
                <a:spcPct val="30000"/>
              </a:spcBef>
              <a:defRPr sz="1200">
                <a:solidFill>
                  <a:schemeClr val="tx1"/>
                </a:solidFill>
                <a:latin typeface="Calibri" panose="020F0502020204030204" pitchFamily="34" charset="0"/>
                <a:ea typeface="新細明體" panose="02020500000000000000" pitchFamily="18" charset="-120"/>
              </a:defRPr>
            </a:lvl4pPr>
            <a:lvl5pPr marL="2057400" indent="-228600">
              <a:spcBef>
                <a:spcPct val="30000"/>
              </a:spcBef>
              <a:defRPr sz="12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9pPr>
          </a:lstStyle>
          <a:p>
            <a:pPr>
              <a:spcBef>
                <a:spcPct val="0"/>
              </a:spcBef>
            </a:pPr>
            <a:fld id="{6E9D9548-E631-47C5-AC68-FCD5C1773430}" type="slidenum">
              <a:rPr lang="zh-TW" altLang="en-US" smtClean="0">
                <a:latin typeface="Arial" panose="020B0604020202020204" pitchFamily="34" charset="0"/>
              </a:rPr>
              <a:pPr>
                <a:spcBef>
                  <a:spcPct val="0"/>
                </a:spcBef>
              </a:pPr>
              <a:t>44</a:t>
            </a:fld>
            <a:endParaRPr lang="zh-TW" altLang="en-US">
              <a:latin typeface="Arial" panose="020B0604020202020204"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投影片圖像版面配置區 1">
            <a:extLst>
              <a:ext uri="{FF2B5EF4-FFF2-40B4-BE49-F238E27FC236}">
                <a16:creationId xmlns:a16="http://schemas.microsoft.com/office/drawing/2014/main" id="{8F9D0205-85A0-43EF-B608-81536B8B5EE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1" name="備忘稿版面配置區 2">
            <a:extLst>
              <a:ext uri="{FF2B5EF4-FFF2-40B4-BE49-F238E27FC236}">
                <a16:creationId xmlns:a16="http://schemas.microsoft.com/office/drawing/2014/main" id="{295B99C9-4151-4C8D-A330-03C8407B852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TW" altLang="en-US"/>
          </a:p>
        </p:txBody>
      </p:sp>
      <p:sp>
        <p:nvSpPr>
          <p:cNvPr id="99332" name="投影片編號版面配置區 3">
            <a:extLst>
              <a:ext uri="{FF2B5EF4-FFF2-40B4-BE49-F238E27FC236}">
                <a16:creationId xmlns:a16="http://schemas.microsoft.com/office/drawing/2014/main" id="{543FD5F8-AC2D-42DD-8FCA-A316AA118EA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新細明體" panose="02020500000000000000" pitchFamily="18" charset="-120"/>
              </a:defRPr>
            </a:lvl1pPr>
            <a:lvl2pPr marL="742950" indent="-285750">
              <a:spcBef>
                <a:spcPct val="30000"/>
              </a:spcBef>
              <a:defRPr sz="1200">
                <a:solidFill>
                  <a:schemeClr val="tx1"/>
                </a:solidFill>
                <a:latin typeface="Calibri" panose="020F0502020204030204" pitchFamily="34" charset="0"/>
                <a:ea typeface="新細明體" panose="02020500000000000000" pitchFamily="18" charset="-120"/>
              </a:defRPr>
            </a:lvl2pPr>
            <a:lvl3pPr marL="1143000" indent="-228600">
              <a:spcBef>
                <a:spcPct val="30000"/>
              </a:spcBef>
              <a:defRPr sz="1200">
                <a:solidFill>
                  <a:schemeClr val="tx1"/>
                </a:solidFill>
                <a:latin typeface="Calibri" panose="020F0502020204030204" pitchFamily="34" charset="0"/>
                <a:ea typeface="新細明體" panose="02020500000000000000" pitchFamily="18" charset="-120"/>
              </a:defRPr>
            </a:lvl3pPr>
            <a:lvl4pPr marL="1600200" indent="-228600">
              <a:spcBef>
                <a:spcPct val="30000"/>
              </a:spcBef>
              <a:defRPr sz="1200">
                <a:solidFill>
                  <a:schemeClr val="tx1"/>
                </a:solidFill>
                <a:latin typeface="Calibri" panose="020F0502020204030204" pitchFamily="34" charset="0"/>
                <a:ea typeface="新細明體" panose="02020500000000000000" pitchFamily="18" charset="-120"/>
              </a:defRPr>
            </a:lvl4pPr>
            <a:lvl5pPr marL="2057400" indent="-228600">
              <a:spcBef>
                <a:spcPct val="30000"/>
              </a:spcBef>
              <a:defRPr sz="12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9pPr>
          </a:lstStyle>
          <a:p>
            <a:pPr>
              <a:spcBef>
                <a:spcPct val="0"/>
              </a:spcBef>
            </a:pPr>
            <a:fld id="{9B16345B-C280-4E73-88E8-0EADBFB87728}" type="slidenum">
              <a:rPr lang="zh-TW" altLang="en-US" smtClean="0">
                <a:latin typeface="Arial" panose="020B0604020202020204" pitchFamily="34" charset="0"/>
              </a:rPr>
              <a:pPr>
                <a:spcBef>
                  <a:spcPct val="0"/>
                </a:spcBef>
              </a:pPr>
              <a:t>45</a:t>
            </a:fld>
            <a:endParaRPr lang="zh-TW" altLang="en-US">
              <a:latin typeface="Arial" panose="020B0604020202020204"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投影片圖像版面配置區 1">
            <a:extLst>
              <a:ext uri="{FF2B5EF4-FFF2-40B4-BE49-F238E27FC236}">
                <a16:creationId xmlns:a16="http://schemas.microsoft.com/office/drawing/2014/main" id="{ECF90501-D020-4487-BD83-9322EACAE3F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9" name="備忘稿版面配置區 2">
            <a:extLst>
              <a:ext uri="{FF2B5EF4-FFF2-40B4-BE49-F238E27FC236}">
                <a16:creationId xmlns:a16="http://schemas.microsoft.com/office/drawing/2014/main" id="{1AFEC87D-D3B2-429F-8991-BEB984D035E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TW" altLang="en-US"/>
          </a:p>
        </p:txBody>
      </p:sp>
      <p:sp>
        <p:nvSpPr>
          <p:cNvPr id="101380" name="投影片編號版面配置區 3">
            <a:extLst>
              <a:ext uri="{FF2B5EF4-FFF2-40B4-BE49-F238E27FC236}">
                <a16:creationId xmlns:a16="http://schemas.microsoft.com/office/drawing/2014/main" id="{1E6D38AA-ABE7-497D-99EB-A06ACFB5D1F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新細明體" panose="02020500000000000000" pitchFamily="18" charset="-120"/>
              </a:defRPr>
            </a:lvl1pPr>
            <a:lvl2pPr marL="742950" indent="-285750">
              <a:spcBef>
                <a:spcPct val="30000"/>
              </a:spcBef>
              <a:defRPr sz="1200">
                <a:solidFill>
                  <a:schemeClr val="tx1"/>
                </a:solidFill>
                <a:latin typeface="Calibri" panose="020F0502020204030204" pitchFamily="34" charset="0"/>
                <a:ea typeface="新細明體" panose="02020500000000000000" pitchFamily="18" charset="-120"/>
              </a:defRPr>
            </a:lvl2pPr>
            <a:lvl3pPr marL="1143000" indent="-228600">
              <a:spcBef>
                <a:spcPct val="30000"/>
              </a:spcBef>
              <a:defRPr sz="1200">
                <a:solidFill>
                  <a:schemeClr val="tx1"/>
                </a:solidFill>
                <a:latin typeface="Calibri" panose="020F0502020204030204" pitchFamily="34" charset="0"/>
                <a:ea typeface="新細明體" panose="02020500000000000000" pitchFamily="18" charset="-120"/>
              </a:defRPr>
            </a:lvl3pPr>
            <a:lvl4pPr marL="1600200" indent="-228600">
              <a:spcBef>
                <a:spcPct val="30000"/>
              </a:spcBef>
              <a:defRPr sz="1200">
                <a:solidFill>
                  <a:schemeClr val="tx1"/>
                </a:solidFill>
                <a:latin typeface="Calibri" panose="020F0502020204030204" pitchFamily="34" charset="0"/>
                <a:ea typeface="新細明體" panose="02020500000000000000" pitchFamily="18" charset="-120"/>
              </a:defRPr>
            </a:lvl4pPr>
            <a:lvl5pPr marL="2057400" indent="-228600">
              <a:spcBef>
                <a:spcPct val="30000"/>
              </a:spcBef>
              <a:defRPr sz="12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9pPr>
          </a:lstStyle>
          <a:p>
            <a:pPr>
              <a:spcBef>
                <a:spcPct val="0"/>
              </a:spcBef>
            </a:pPr>
            <a:fld id="{575B5D09-59AD-4747-ACFC-7BE3879FD456}" type="slidenum">
              <a:rPr lang="zh-TW" altLang="en-US" smtClean="0">
                <a:latin typeface="Arial" panose="020B0604020202020204" pitchFamily="34" charset="0"/>
              </a:rPr>
              <a:pPr>
                <a:spcBef>
                  <a:spcPct val="0"/>
                </a:spcBef>
              </a:pPr>
              <a:t>46</a:t>
            </a:fld>
            <a:endParaRPr lang="zh-TW" altLang="en-US">
              <a:latin typeface="Arial" panose="020B0604020202020204"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投影片圖像版面配置區 1">
            <a:extLst>
              <a:ext uri="{FF2B5EF4-FFF2-40B4-BE49-F238E27FC236}">
                <a16:creationId xmlns:a16="http://schemas.microsoft.com/office/drawing/2014/main" id="{8B4EA5B2-02D8-47B7-8B5E-19909BC37CC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備忘稿版面配置區 2">
            <a:extLst>
              <a:ext uri="{FF2B5EF4-FFF2-40B4-BE49-F238E27FC236}">
                <a16:creationId xmlns:a16="http://schemas.microsoft.com/office/drawing/2014/main" id="{3203D945-73D6-4954-8921-5A4F455A86E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TW" altLang="en-US"/>
          </a:p>
        </p:txBody>
      </p:sp>
      <p:sp>
        <p:nvSpPr>
          <p:cNvPr id="103428" name="投影片編號版面配置區 3">
            <a:extLst>
              <a:ext uri="{FF2B5EF4-FFF2-40B4-BE49-F238E27FC236}">
                <a16:creationId xmlns:a16="http://schemas.microsoft.com/office/drawing/2014/main" id="{B4B68FDA-1A3B-45BA-A968-3931C4AFF06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新細明體" panose="02020500000000000000" pitchFamily="18" charset="-120"/>
              </a:defRPr>
            </a:lvl1pPr>
            <a:lvl2pPr marL="742950" indent="-285750">
              <a:spcBef>
                <a:spcPct val="30000"/>
              </a:spcBef>
              <a:defRPr sz="1200">
                <a:solidFill>
                  <a:schemeClr val="tx1"/>
                </a:solidFill>
                <a:latin typeface="Calibri" panose="020F0502020204030204" pitchFamily="34" charset="0"/>
                <a:ea typeface="新細明體" panose="02020500000000000000" pitchFamily="18" charset="-120"/>
              </a:defRPr>
            </a:lvl2pPr>
            <a:lvl3pPr marL="1143000" indent="-228600">
              <a:spcBef>
                <a:spcPct val="30000"/>
              </a:spcBef>
              <a:defRPr sz="1200">
                <a:solidFill>
                  <a:schemeClr val="tx1"/>
                </a:solidFill>
                <a:latin typeface="Calibri" panose="020F0502020204030204" pitchFamily="34" charset="0"/>
                <a:ea typeface="新細明體" panose="02020500000000000000" pitchFamily="18" charset="-120"/>
              </a:defRPr>
            </a:lvl3pPr>
            <a:lvl4pPr marL="1600200" indent="-228600">
              <a:spcBef>
                <a:spcPct val="30000"/>
              </a:spcBef>
              <a:defRPr sz="1200">
                <a:solidFill>
                  <a:schemeClr val="tx1"/>
                </a:solidFill>
                <a:latin typeface="Calibri" panose="020F0502020204030204" pitchFamily="34" charset="0"/>
                <a:ea typeface="新細明體" panose="02020500000000000000" pitchFamily="18" charset="-120"/>
              </a:defRPr>
            </a:lvl4pPr>
            <a:lvl5pPr marL="2057400" indent="-228600">
              <a:spcBef>
                <a:spcPct val="30000"/>
              </a:spcBef>
              <a:defRPr sz="12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9pPr>
          </a:lstStyle>
          <a:p>
            <a:pPr>
              <a:spcBef>
                <a:spcPct val="0"/>
              </a:spcBef>
            </a:pPr>
            <a:fld id="{1FD8461F-8943-4FC9-BDF7-599BCEB6308A}" type="slidenum">
              <a:rPr lang="zh-TW" altLang="en-US" smtClean="0">
                <a:latin typeface="Arial" panose="020B0604020202020204" pitchFamily="34" charset="0"/>
              </a:rPr>
              <a:pPr>
                <a:spcBef>
                  <a:spcPct val="0"/>
                </a:spcBef>
              </a:pPr>
              <a:t>47</a:t>
            </a:fld>
            <a:endParaRPr lang="zh-TW" altLang="en-US">
              <a:latin typeface="Arial" panose="020B0604020202020204"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投影片圖像版面配置區 1">
            <a:extLst>
              <a:ext uri="{FF2B5EF4-FFF2-40B4-BE49-F238E27FC236}">
                <a16:creationId xmlns:a16="http://schemas.microsoft.com/office/drawing/2014/main" id="{E948FD21-2458-402F-A53D-525103E4CEF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備忘稿版面配置區 2">
            <a:extLst>
              <a:ext uri="{FF2B5EF4-FFF2-40B4-BE49-F238E27FC236}">
                <a16:creationId xmlns:a16="http://schemas.microsoft.com/office/drawing/2014/main" id="{CCE21DB3-A5AF-408A-8966-28A1C4443A0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TW" altLang="en-US"/>
          </a:p>
        </p:txBody>
      </p:sp>
      <p:sp>
        <p:nvSpPr>
          <p:cNvPr id="105476" name="投影片編號版面配置區 3">
            <a:extLst>
              <a:ext uri="{FF2B5EF4-FFF2-40B4-BE49-F238E27FC236}">
                <a16:creationId xmlns:a16="http://schemas.microsoft.com/office/drawing/2014/main" id="{F2A69F0B-3819-4C9D-A8E9-8A0C95E710C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新細明體" panose="02020500000000000000" pitchFamily="18" charset="-120"/>
              </a:defRPr>
            </a:lvl1pPr>
            <a:lvl2pPr marL="742950" indent="-285750">
              <a:spcBef>
                <a:spcPct val="30000"/>
              </a:spcBef>
              <a:defRPr sz="1200">
                <a:solidFill>
                  <a:schemeClr val="tx1"/>
                </a:solidFill>
                <a:latin typeface="Calibri" panose="020F0502020204030204" pitchFamily="34" charset="0"/>
                <a:ea typeface="新細明體" panose="02020500000000000000" pitchFamily="18" charset="-120"/>
              </a:defRPr>
            </a:lvl2pPr>
            <a:lvl3pPr marL="1143000" indent="-228600">
              <a:spcBef>
                <a:spcPct val="30000"/>
              </a:spcBef>
              <a:defRPr sz="1200">
                <a:solidFill>
                  <a:schemeClr val="tx1"/>
                </a:solidFill>
                <a:latin typeface="Calibri" panose="020F0502020204030204" pitchFamily="34" charset="0"/>
                <a:ea typeface="新細明體" panose="02020500000000000000" pitchFamily="18" charset="-120"/>
              </a:defRPr>
            </a:lvl3pPr>
            <a:lvl4pPr marL="1600200" indent="-228600">
              <a:spcBef>
                <a:spcPct val="30000"/>
              </a:spcBef>
              <a:defRPr sz="1200">
                <a:solidFill>
                  <a:schemeClr val="tx1"/>
                </a:solidFill>
                <a:latin typeface="Calibri" panose="020F0502020204030204" pitchFamily="34" charset="0"/>
                <a:ea typeface="新細明體" panose="02020500000000000000" pitchFamily="18" charset="-120"/>
              </a:defRPr>
            </a:lvl4pPr>
            <a:lvl5pPr marL="2057400" indent="-228600">
              <a:spcBef>
                <a:spcPct val="30000"/>
              </a:spcBef>
              <a:defRPr sz="12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9pPr>
          </a:lstStyle>
          <a:p>
            <a:pPr>
              <a:spcBef>
                <a:spcPct val="0"/>
              </a:spcBef>
            </a:pPr>
            <a:fld id="{72EEA25A-0BCB-4D3B-8F5A-8FFB8E62443C}" type="slidenum">
              <a:rPr lang="zh-TW" altLang="en-US" smtClean="0">
                <a:latin typeface="Arial" panose="020B0604020202020204" pitchFamily="34" charset="0"/>
              </a:rPr>
              <a:pPr>
                <a:spcBef>
                  <a:spcPct val="0"/>
                </a:spcBef>
              </a:pPr>
              <a:t>48</a:t>
            </a:fld>
            <a:endParaRPr lang="zh-TW" altLang="en-US">
              <a:latin typeface="Arial" panose="020B0604020202020204"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投影片圖像版面配置區 1">
            <a:extLst>
              <a:ext uri="{FF2B5EF4-FFF2-40B4-BE49-F238E27FC236}">
                <a16:creationId xmlns:a16="http://schemas.microsoft.com/office/drawing/2014/main" id="{BFD3996A-6BFE-4306-BCD9-BC4167C78C6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備忘稿版面配置區 2">
            <a:extLst>
              <a:ext uri="{FF2B5EF4-FFF2-40B4-BE49-F238E27FC236}">
                <a16:creationId xmlns:a16="http://schemas.microsoft.com/office/drawing/2014/main" id="{13B9E648-906F-41AA-819E-0D2F3E28811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TW" altLang="en-US"/>
          </a:p>
        </p:txBody>
      </p:sp>
      <p:sp>
        <p:nvSpPr>
          <p:cNvPr id="107524" name="投影片編號版面配置區 3">
            <a:extLst>
              <a:ext uri="{FF2B5EF4-FFF2-40B4-BE49-F238E27FC236}">
                <a16:creationId xmlns:a16="http://schemas.microsoft.com/office/drawing/2014/main" id="{655238DE-057E-416B-8B8D-3FC53AA9E6E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新細明體" panose="02020500000000000000" pitchFamily="18" charset="-120"/>
              </a:defRPr>
            </a:lvl1pPr>
            <a:lvl2pPr marL="742950" indent="-285750">
              <a:spcBef>
                <a:spcPct val="30000"/>
              </a:spcBef>
              <a:defRPr sz="1200">
                <a:solidFill>
                  <a:schemeClr val="tx1"/>
                </a:solidFill>
                <a:latin typeface="Calibri" panose="020F0502020204030204" pitchFamily="34" charset="0"/>
                <a:ea typeface="新細明體" panose="02020500000000000000" pitchFamily="18" charset="-120"/>
              </a:defRPr>
            </a:lvl2pPr>
            <a:lvl3pPr marL="1143000" indent="-228600">
              <a:spcBef>
                <a:spcPct val="30000"/>
              </a:spcBef>
              <a:defRPr sz="1200">
                <a:solidFill>
                  <a:schemeClr val="tx1"/>
                </a:solidFill>
                <a:latin typeface="Calibri" panose="020F0502020204030204" pitchFamily="34" charset="0"/>
                <a:ea typeface="新細明體" panose="02020500000000000000" pitchFamily="18" charset="-120"/>
              </a:defRPr>
            </a:lvl3pPr>
            <a:lvl4pPr marL="1600200" indent="-228600">
              <a:spcBef>
                <a:spcPct val="30000"/>
              </a:spcBef>
              <a:defRPr sz="1200">
                <a:solidFill>
                  <a:schemeClr val="tx1"/>
                </a:solidFill>
                <a:latin typeface="Calibri" panose="020F0502020204030204" pitchFamily="34" charset="0"/>
                <a:ea typeface="新細明體" panose="02020500000000000000" pitchFamily="18" charset="-120"/>
              </a:defRPr>
            </a:lvl4pPr>
            <a:lvl5pPr marL="2057400" indent="-228600">
              <a:spcBef>
                <a:spcPct val="30000"/>
              </a:spcBef>
              <a:defRPr sz="12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9pPr>
          </a:lstStyle>
          <a:p>
            <a:pPr>
              <a:spcBef>
                <a:spcPct val="0"/>
              </a:spcBef>
            </a:pPr>
            <a:fld id="{1363B3AB-789B-4CF8-B9AE-D9365E064879}" type="slidenum">
              <a:rPr lang="zh-TW" altLang="en-US" smtClean="0">
                <a:latin typeface="Arial" panose="020B0604020202020204" pitchFamily="34" charset="0"/>
              </a:rPr>
              <a:pPr>
                <a:spcBef>
                  <a:spcPct val="0"/>
                </a:spcBef>
              </a:pPr>
              <a:t>49</a:t>
            </a:fld>
            <a:endParaRPr lang="zh-TW"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投影片圖像版面配置區 1">
            <a:extLst>
              <a:ext uri="{FF2B5EF4-FFF2-40B4-BE49-F238E27FC236}">
                <a16:creationId xmlns:a16="http://schemas.microsoft.com/office/drawing/2014/main" id="{FDD05928-1D1C-4C7C-BEE9-24ADC633D65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備忘稿版面配置區 2">
            <a:extLst>
              <a:ext uri="{FF2B5EF4-FFF2-40B4-BE49-F238E27FC236}">
                <a16:creationId xmlns:a16="http://schemas.microsoft.com/office/drawing/2014/main" id="{A0838F86-24B5-44C3-9200-727FDBC8FB9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TW" altLang="en-US"/>
          </a:p>
        </p:txBody>
      </p:sp>
      <p:sp>
        <p:nvSpPr>
          <p:cNvPr id="17412" name="投影片編號版面配置區 3">
            <a:extLst>
              <a:ext uri="{FF2B5EF4-FFF2-40B4-BE49-F238E27FC236}">
                <a16:creationId xmlns:a16="http://schemas.microsoft.com/office/drawing/2014/main" id="{B220080F-50CA-4375-BD16-FCE3F326AE1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新細明體" panose="02020500000000000000" pitchFamily="18" charset="-120"/>
              </a:defRPr>
            </a:lvl1pPr>
            <a:lvl2pPr marL="742950" indent="-285750">
              <a:spcBef>
                <a:spcPct val="30000"/>
              </a:spcBef>
              <a:defRPr sz="1200">
                <a:solidFill>
                  <a:schemeClr val="tx1"/>
                </a:solidFill>
                <a:latin typeface="Calibri" panose="020F0502020204030204" pitchFamily="34" charset="0"/>
                <a:ea typeface="新細明體" panose="02020500000000000000" pitchFamily="18" charset="-120"/>
              </a:defRPr>
            </a:lvl2pPr>
            <a:lvl3pPr marL="1143000" indent="-228600">
              <a:spcBef>
                <a:spcPct val="30000"/>
              </a:spcBef>
              <a:defRPr sz="1200">
                <a:solidFill>
                  <a:schemeClr val="tx1"/>
                </a:solidFill>
                <a:latin typeface="Calibri" panose="020F0502020204030204" pitchFamily="34" charset="0"/>
                <a:ea typeface="新細明體" panose="02020500000000000000" pitchFamily="18" charset="-120"/>
              </a:defRPr>
            </a:lvl3pPr>
            <a:lvl4pPr marL="1600200" indent="-228600">
              <a:spcBef>
                <a:spcPct val="30000"/>
              </a:spcBef>
              <a:defRPr sz="1200">
                <a:solidFill>
                  <a:schemeClr val="tx1"/>
                </a:solidFill>
                <a:latin typeface="Calibri" panose="020F0502020204030204" pitchFamily="34" charset="0"/>
                <a:ea typeface="新細明體" panose="02020500000000000000" pitchFamily="18" charset="-120"/>
              </a:defRPr>
            </a:lvl4pPr>
            <a:lvl5pPr marL="2057400" indent="-228600">
              <a:spcBef>
                <a:spcPct val="30000"/>
              </a:spcBef>
              <a:defRPr sz="12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9pPr>
          </a:lstStyle>
          <a:p>
            <a:pPr>
              <a:spcBef>
                <a:spcPct val="0"/>
              </a:spcBef>
            </a:pPr>
            <a:fld id="{B047731D-D44F-45F4-A569-0EE4E77AAB9E}" type="slidenum">
              <a:rPr lang="zh-TW" altLang="en-US" smtClean="0">
                <a:latin typeface="Arial" panose="020B0604020202020204" pitchFamily="34" charset="0"/>
              </a:rPr>
              <a:pPr>
                <a:spcBef>
                  <a:spcPct val="0"/>
                </a:spcBef>
              </a:pPr>
              <a:t>5</a:t>
            </a:fld>
            <a:endParaRPr lang="zh-TW" altLang="en-US">
              <a:latin typeface="Arial" panose="020B0604020202020204"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投影片圖像版面配置區 1">
            <a:extLst>
              <a:ext uri="{FF2B5EF4-FFF2-40B4-BE49-F238E27FC236}">
                <a16:creationId xmlns:a16="http://schemas.microsoft.com/office/drawing/2014/main" id="{A3A69412-642B-4D64-AE1F-BD0FAD7D49A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1" name="備忘稿版面配置區 2">
            <a:extLst>
              <a:ext uri="{FF2B5EF4-FFF2-40B4-BE49-F238E27FC236}">
                <a16:creationId xmlns:a16="http://schemas.microsoft.com/office/drawing/2014/main" id="{B85E59C6-BCF9-436F-BD93-2837CC02303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TW" altLang="en-US"/>
          </a:p>
        </p:txBody>
      </p:sp>
      <p:sp>
        <p:nvSpPr>
          <p:cNvPr id="109572" name="投影片編號版面配置區 3">
            <a:extLst>
              <a:ext uri="{FF2B5EF4-FFF2-40B4-BE49-F238E27FC236}">
                <a16:creationId xmlns:a16="http://schemas.microsoft.com/office/drawing/2014/main" id="{B3D3D9D6-8F3A-4023-9384-9FDDA47C610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新細明體" panose="02020500000000000000" pitchFamily="18" charset="-120"/>
              </a:defRPr>
            </a:lvl1pPr>
            <a:lvl2pPr marL="742950" indent="-285750">
              <a:spcBef>
                <a:spcPct val="30000"/>
              </a:spcBef>
              <a:defRPr sz="1200">
                <a:solidFill>
                  <a:schemeClr val="tx1"/>
                </a:solidFill>
                <a:latin typeface="Calibri" panose="020F0502020204030204" pitchFamily="34" charset="0"/>
                <a:ea typeface="新細明體" panose="02020500000000000000" pitchFamily="18" charset="-120"/>
              </a:defRPr>
            </a:lvl2pPr>
            <a:lvl3pPr marL="1143000" indent="-228600">
              <a:spcBef>
                <a:spcPct val="30000"/>
              </a:spcBef>
              <a:defRPr sz="1200">
                <a:solidFill>
                  <a:schemeClr val="tx1"/>
                </a:solidFill>
                <a:latin typeface="Calibri" panose="020F0502020204030204" pitchFamily="34" charset="0"/>
                <a:ea typeface="新細明體" panose="02020500000000000000" pitchFamily="18" charset="-120"/>
              </a:defRPr>
            </a:lvl3pPr>
            <a:lvl4pPr marL="1600200" indent="-228600">
              <a:spcBef>
                <a:spcPct val="30000"/>
              </a:spcBef>
              <a:defRPr sz="1200">
                <a:solidFill>
                  <a:schemeClr val="tx1"/>
                </a:solidFill>
                <a:latin typeface="Calibri" panose="020F0502020204030204" pitchFamily="34" charset="0"/>
                <a:ea typeface="新細明體" panose="02020500000000000000" pitchFamily="18" charset="-120"/>
              </a:defRPr>
            </a:lvl4pPr>
            <a:lvl5pPr marL="2057400" indent="-228600">
              <a:spcBef>
                <a:spcPct val="30000"/>
              </a:spcBef>
              <a:defRPr sz="12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9pPr>
          </a:lstStyle>
          <a:p>
            <a:pPr>
              <a:spcBef>
                <a:spcPct val="0"/>
              </a:spcBef>
            </a:pPr>
            <a:fld id="{36B0BA37-BD4F-40C0-BEC2-A2FA31D45274}" type="slidenum">
              <a:rPr lang="zh-TW" altLang="en-US" smtClean="0">
                <a:latin typeface="Arial" panose="020B0604020202020204" pitchFamily="34" charset="0"/>
              </a:rPr>
              <a:pPr>
                <a:spcBef>
                  <a:spcPct val="0"/>
                </a:spcBef>
              </a:pPr>
              <a:t>50</a:t>
            </a:fld>
            <a:endParaRPr lang="zh-TW" altLang="en-US">
              <a:latin typeface="Arial" panose="020B0604020202020204"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投影片圖像版面配置區 1">
            <a:extLst>
              <a:ext uri="{FF2B5EF4-FFF2-40B4-BE49-F238E27FC236}">
                <a16:creationId xmlns:a16="http://schemas.microsoft.com/office/drawing/2014/main" id="{19B8FE6C-303B-4F58-9643-50F91D19747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備忘稿版面配置區 2">
            <a:extLst>
              <a:ext uri="{FF2B5EF4-FFF2-40B4-BE49-F238E27FC236}">
                <a16:creationId xmlns:a16="http://schemas.microsoft.com/office/drawing/2014/main" id="{1558A40F-73BA-4C30-B14C-6F2EE2E1643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TW" altLang="en-US"/>
          </a:p>
        </p:txBody>
      </p:sp>
      <p:sp>
        <p:nvSpPr>
          <p:cNvPr id="111620" name="投影片編號版面配置區 3">
            <a:extLst>
              <a:ext uri="{FF2B5EF4-FFF2-40B4-BE49-F238E27FC236}">
                <a16:creationId xmlns:a16="http://schemas.microsoft.com/office/drawing/2014/main" id="{2C9BC956-DC19-440B-B3A0-B982CEC5576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新細明體" panose="02020500000000000000" pitchFamily="18" charset="-120"/>
              </a:defRPr>
            </a:lvl1pPr>
            <a:lvl2pPr marL="742950" indent="-285750">
              <a:spcBef>
                <a:spcPct val="30000"/>
              </a:spcBef>
              <a:defRPr sz="1200">
                <a:solidFill>
                  <a:schemeClr val="tx1"/>
                </a:solidFill>
                <a:latin typeface="Calibri" panose="020F0502020204030204" pitchFamily="34" charset="0"/>
                <a:ea typeface="新細明體" panose="02020500000000000000" pitchFamily="18" charset="-120"/>
              </a:defRPr>
            </a:lvl2pPr>
            <a:lvl3pPr marL="1143000" indent="-228600">
              <a:spcBef>
                <a:spcPct val="30000"/>
              </a:spcBef>
              <a:defRPr sz="1200">
                <a:solidFill>
                  <a:schemeClr val="tx1"/>
                </a:solidFill>
                <a:latin typeface="Calibri" panose="020F0502020204030204" pitchFamily="34" charset="0"/>
                <a:ea typeface="新細明體" panose="02020500000000000000" pitchFamily="18" charset="-120"/>
              </a:defRPr>
            </a:lvl3pPr>
            <a:lvl4pPr marL="1600200" indent="-228600">
              <a:spcBef>
                <a:spcPct val="30000"/>
              </a:spcBef>
              <a:defRPr sz="1200">
                <a:solidFill>
                  <a:schemeClr val="tx1"/>
                </a:solidFill>
                <a:latin typeface="Calibri" panose="020F0502020204030204" pitchFamily="34" charset="0"/>
                <a:ea typeface="新細明體" panose="02020500000000000000" pitchFamily="18" charset="-120"/>
              </a:defRPr>
            </a:lvl4pPr>
            <a:lvl5pPr marL="2057400" indent="-228600">
              <a:spcBef>
                <a:spcPct val="30000"/>
              </a:spcBef>
              <a:defRPr sz="12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9pPr>
          </a:lstStyle>
          <a:p>
            <a:pPr>
              <a:spcBef>
                <a:spcPct val="0"/>
              </a:spcBef>
            </a:pPr>
            <a:fld id="{D8374207-2B55-4965-98CB-3C6F1A19929B}" type="slidenum">
              <a:rPr lang="zh-TW" altLang="en-US" smtClean="0">
                <a:latin typeface="Arial" panose="020B0604020202020204" pitchFamily="34" charset="0"/>
              </a:rPr>
              <a:pPr>
                <a:spcBef>
                  <a:spcPct val="0"/>
                </a:spcBef>
              </a:pPr>
              <a:t>51</a:t>
            </a:fld>
            <a:endParaRPr lang="zh-TW" altLang="en-US">
              <a:latin typeface="Arial" panose="020B0604020202020204" pitchFamily="3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投影片圖像版面配置區 1">
            <a:extLst>
              <a:ext uri="{FF2B5EF4-FFF2-40B4-BE49-F238E27FC236}">
                <a16:creationId xmlns:a16="http://schemas.microsoft.com/office/drawing/2014/main" id="{5C6F409B-A97A-41F6-9FB6-AF16B08992A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備忘稿版面配置區 2">
            <a:extLst>
              <a:ext uri="{FF2B5EF4-FFF2-40B4-BE49-F238E27FC236}">
                <a16:creationId xmlns:a16="http://schemas.microsoft.com/office/drawing/2014/main" id="{402497D6-71AC-4308-A9CD-BD1E3026675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TW" altLang="en-US"/>
          </a:p>
        </p:txBody>
      </p:sp>
      <p:sp>
        <p:nvSpPr>
          <p:cNvPr id="113668" name="投影片編號版面配置區 3">
            <a:extLst>
              <a:ext uri="{FF2B5EF4-FFF2-40B4-BE49-F238E27FC236}">
                <a16:creationId xmlns:a16="http://schemas.microsoft.com/office/drawing/2014/main" id="{FC7C8E06-391F-4256-B823-799926652A4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新細明體" panose="02020500000000000000" pitchFamily="18" charset="-120"/>
              </a:defRPr>
            </a:lvl1pPr>
            <a:lvl2pPr marL="742950" indent="-285750">
              <a:spcBef>
                <a:spcPct val="30000"/>
              </a:spcBef>
              <a:defRPr sz="1200">
                <a:solidFill>
                  <a:schemeClr val="tx1"/>
                </a:solidFill>
                <a:latin typeface="Calibri" panose="020F0502020204030204" pitchFamily="34" charset="0"/>
                <a:ea typeface="新細明體" panose="02020500000000000000" pitchFamily="18" charset="-120"/>
              </a:defRPr>
            </a:lvl2pPr>
            <a:lvl3pPr marL="1143000" indent="-228600">
              <a:spcBef>
                <a:spcPct val="30000"/>
              </a:spcBef>
              <a:defRPr sz="1200">
                <a:solidFill>
                  <a:schemeClr val="tx1"/>
                </a:solidFill>
                <a:latin typeface="Calibri" panose="020F0502020204030204" pitchFamily="34" charset="0"/>
                <a:ea typeface="新細明體" panose="02020500000000000000" pitchFamily="18" charset="-120"/>
              </a:defRPr>
            </a:lvl3pPr>
            <a:lvl4pPr marL="1600200" indent="-228600">
              <a:spcBef>
                <a:spcPct val="30000"/>
              </a:spcBef>
              <a:defRPr sz="1200">
                <a:solidFill>
                  <a:schemeClr val="tx1"/>
                </a:solidFill>
                <a:latin typeface="Calibri" panose="020F0502020204030204" pitchFamily="34" charset="0"/>
                <a:ea typeface="新細明體" panose="02020500000000000000" pitchFamily="18" charset="-120"/>
              </a:defRPr>
            </a:lvl4pPr>
            <a:lvl5pPr marL="2057400" indent="-228600">
              <a:spcBef>
                <a:spcPct val="30000"/>
              </a:spcBef>
              <a:defRPr sz="12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9pPr>
          </a:lstStyle>
          <a:p>
            <a:pPr>
              <a:spcBef>
                <a:spcPct val="0"/>
              </a:spcBef>
            </a:pPr>
            <a:fld id="{255B2A2A-DA3A-4E7E-8383-888B66259097}" type="slidenum">
              <a:rPr lang="zh-TW" altLang="en-US" smtClean="0">
                <a:latin typeface="Arial" panose="020B0604020202020204" pitchFamily="34" charset="0"/>
              </a:rPr>
              <a:pPr>
                <a:spcBef>
                  <a:spcPct val="0"/>
                </a:spcBef>
              </a:pPr>
              <a:t>52</a:t>
            </a:fld>
            <a:endParaRPr lang="zh-TW" altLang="en-US">
              <a:latin typeface="Arial" panose="020B0604020202020204"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投影片圖像版面配置區 1">
            <a:extLst>
              <a:ext uri="{FF2B5EF4-FFF2-40B4-BE49-F238E27FC236}">
                <a16:creationId xmlns:a16="http://schemas.microsoft.com/office/drawing/2014/main" id="{68EBA56B-7429-4854-82E8-80371E52ACD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5" name="備忘稿版面配置區 2">
            <a:extLst>
              <a:ext uri="{FF2B5EF4-FFF2-40B4-BE49-F238E27FC236}">
                <a16:creationId xmlns:a16="http://schemas.microsoft.com/office/drawing/2014/main" id="{7767A2BE-42AC-4C0C-AFE7-8CA0A664A29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TW" altLang="en-US"/>
          </a:p>
        </p:txBody>
      </p:sp>
      <p:sp>
        <p:nvSpPr>
          <p:cNvPr id="115716" name="投影片編號版面配置區 3">
            <a:extLst>
              <a:ext uri="{FF2B5EF4-FFF2-40B4-BE49-F238E27FC236}">
                <a16:creationId xmlns:a16="http://schemas.microsoft.com/office/drawing/2014/main" id="{EEDB7BCD-892C-4129-BCA9-2489F2DF947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新細明體" panose="02020500000000000000" pitchFamily="18" charset="-120"/>
              </a:defRPr>
            </a:lvl1pPr>
            <a:lvl2pPr marL="742950" indent="-285750">
              <a:spcBef>
                <a:spcPct val="30000"/>
              </a:spcBef>
              <a:defRPr sz="1200">
                <a:solidFill>
                  <a:schemeClr val="tx1"/>
                </a:solidFill>
                <a:latin typeface="Calibri" panose="020F0502020204030204" pitchFamily="34" charset="0"/>
                <a:ea typeface="新細明體" panose="02020500000000000000" pitchFamily="18" charset="-120"/>
              </a:defRPr>
            </a:lvl2pPr>
            <a:lvl3pPr marL="1143000" indent="-228600">
              <a:spcBef>
                <a:spcPct val="30000"/>
              </a:spcBef>
              <a:defRPr sz="1200">
                <a:solidFill>
                  <a:schemeClr val="tx1"/>
                </a:solidFill>
                <a:latin typeface="Calibri" panose="020F0502020204030204" pitchFamily="34" charset="0"/>
                <a:ea typeface="新細明體" panose="02020500000000000000" pitchFamily="18" charset="-120"/>
              </a:defRPr>
            </a:lvl3pPr>
            <a:lvl4pPr marL="1600200" indent="-228600">
              <a:spcBef>
                <a:spcPct val="30000"/>
              </a:spcBef>
              <a:defRPr sz="1200">
                <a:solidFill>
                  <a:schemeClr val="tx1"/>
                </a:solidFill>
                <a:latin typeface="Calibri" panose="020F0502020204030204" pitchFamily="34" charset="0"/>
                <a:ea typeface="新細明體" panose="02020500000000000000" pitchFamily="18" charset="-120"/>
              </a:defRPr>
            </a:lvl4pPr>
            <a:lvl5pPr marL="2057400" indent="-228600">
              <a:spcBef>
                <a:spcPct val="30000"/>
              </a:spcBef>
              <a:defRPr sz="12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9pPr>
          </a:lstStyle>
          <a:p>
            <a:pPr>
              <a:spcBef>
                <a:spcPct val="0"/>
              </a:spcBef>
            </a:pPr>
            <a:fld id="{CF103CED-27F3-4476-B85F-D3BDAE702A6E}" type="slidenum">
              <a:rPr lang="zh-TW" altLang="en-US" smtClean="0">
                <a:latin typeface="Arial" panose="020B0604020202020204" pitchFamily="34" charset="0"/>
              </a:rPr>
              <a:pPr>
                <a:spcBef>
                  <a:spcPct val="0"/>
                </a:spcBef>
              </a:pPr>
              <a:t>53</a:t>
            </a:fld>
            <a:endParaRPr lang="zh-TW" altLang="en-US">
              <a:latin typeface="Arial" panose="020B0604020202020204" pitchFamily="34"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投影片圖像版面配置區 1">
            <a:extLst>
              <a:ext uri="{FF2B5EF4-FFF2-40B4-BE49-F238E27FC236}">
                <a16:creationId xmlns:a16="http://schemas.microsoft.com/office/drawing/2014/main" id="{06B3BAC2-F7B9-40CB-89B4-1F2473FF8AB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3" name="備忘稿版面配置區 2">
            <a:extLst>
              <a:ext uri="{FF2B5EF4-FFF2-40B4-BE49-F238E27FC236}">
                <a16:creationId xmlns:a16="http://schemas.microsoft.com/office/drawing/2014/main" id="{69271837-1D64-4538-AB77-BDA8064B10D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TW" altLang="en-US"/>
          </a:p>
        </p:txBody>
      </p:sp>
      <p:sp>
        <p:nvSpPr>
          <p:cNvPr id="117764" name="投影片編號版面配置區 3">
            <a:extLst>
              <a:ext uri="{FF2B5EF4-FFF2-40B4-BE49-F238E27FC236}">
                <a16:creationId xmlns:a16="http://schemas.microsoft.com/office/drawing/2014/main" id="{ACDD790D-9E8D-49C7-87E3-B46B3B9A980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新細明體" panose="02020500000000000000" pitchFamily="18" charset="-120"/>
              </a:defRPr>
            </a:lvl1pPr>
            <a:lvl2pPr marL="742950" indent="-285750">
              <a:spcBef>
                <a:spcPct val="30000"/>
              </a:spcBef>
              <a:defRPr sz="1200">
                <a:solidFill>
                  <a:schemeClr val="tx1"/>
                </a:solidFill>
                <a:latin typeface="Calibri" panose="020F0502020204030204" pitchFamily="34" charset="0"/>
                <a:ea typeface="新細明體" panose="02020500000000000000" pitchFamily="18" charset="-120"/>
              </a:defRPr>
            </a:lvl2pPr>
            <a:lvl3pPr marL="1143000" indent="-228600">
              <a:spcBef>
                <a:spcPct val="30000"/>
              </a:spcBef>
              <a:defRPr sz="1200">
                <a:solidFill>
                  <a:schemeClr val="tx1"/>
                </a:solidFill>
                <a:latin typeface="Calibri" panose="020F0502020204030204" pitchFamily="34" charset="0"/>
                <a:ea typeface="新細明體" panose="02020500000000000000" pitchFamily="18" charset="-120"/>
              </a:defRPr>
            </a:lvl3pPr>
            <a:lvl4pPr marL="1600200" indent="-228600">
              <a:spcBef>
                <a:spcPct val="30000"/>
              </a:spcBef>
              <a:defRPr sz="1200">
                <a:solidFill>
                  <a:schemeClr val="tx1"/>
                </a:solidFill>
                <a:latin typeface="Calibri" panose="020F0502020204030204" pitchFamily="34" charset="0"/>
                <a:ea typeface="新細明體" panose="02020500000000000000" pitchFamily="18" charset="-120"/>
              </a:defRPr>
            </a:lvl4pPr>
            <a:lvl5pPr marL="2057400" indent="-228600">
              <a:spcBef>
                <a:spcPct val="30000"/>
              </a:spcBef>
              <a:defRPr sz="12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9pPr>
          </a:lstStyle>
          <a:p>
            <a:pPr>
              <a:spcBef>
                <a:spcPct val="0"/>
              </a:spcBef>
            </a:pPr>
            <a:fld id="{957E5E11-347D-4DFA-8FF0-037E67842FAA}" type="slidenum">
              <a:rPr lang="zh-TW" altLang="en-US" smtClean="0">
                <a:latin typeface="Arial" panose="020B0604020202020204" pitchFamily="34" charset="0"/>
              </a:rPr>
              <a:pPr>
                <a:spcBef>
                  <a:spcPct val="0"/>
                </a:spcBef>
              </a:pPr>
              <a:t>54</a:t>
            </a:fld>
            <a:endParaRPr lang="zh-TW" altLang="en-US">
              <a:latin typeface="Arial" panose="020B0604020202020204" pitchFamily="34"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投影片圖像版面配置區 1">
            <a:extLst>
              <a:ext uri="{FF2B5EF4-FFF2-40B4-BE49-F238E27FC236}">
                <a16:creationId xmlns:a16="http://schemas.microsoft.com/office/drawing/2014/main" id="{2ECD5081-B53D-4706-99E6-B3958A70849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1" name="備忘稿版面配置區 2">
            <a:extLst>
              <a:ext uri="{FF2B5EF4-FFF2-40B4-BE49-F238E27FC236}">
                <a16:creationId xmlns:a16="http://schemas.microsoft.com/office/drawing/2014/main" id="{66744D2D-889A-4AC9-83C1-82B5C71E281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TW" altLang="en-US"/>
          </a:p>
        </p:txBody>
      </p:sp>
      <p:sp>
        <p:nvSpPr>
          <p:cNvPr id="119812" name="投影片編號版面配置區 3">
            <a:extLst>
              <a:ext uri="{FF2B5EF4-FFF2-40B4-BE49-F238E27FC236}">
                <a16:creationId xmlns:a16="http://schemas.microsoft.com/office/drawing/2014/main" id="{8FFF25B9-1B90-41CD-9A19-E2229CFA181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新細明體" panose="02020500000000000000" pitchFamily="18" charset="-120"/>
              </a:defRPr>
            </a:lvl1pPr>
            <a:lvl2pPr marL="742950" indent="-285750">
              <a:spcBef>
                <a:spcPct val="30000"/>
              </a:spcBef>
              <a:defRPr sz="1200">
                <a:solidFill>
                  <a:schemeClr val="tx1"/>
                </a:solidFill>
                <a:latin typeface="Calibri" panose="020F0502020204030204" pitchFamily="34" charset="0"/>
                <a:ea typeface="新細明體" panose="02020500000000000000" pitchFamily="18" charset="-120"/>
              </a:defRPr>
            </a:lvl2pPr>
            <a:lvl3pPr marL="1143000" indent="-228600">
              <a:spcBef>
                <a:spcPct val="30000"/>
              </a:spcBef>
              <a:defRPr sz="1200">
                <a:solidFill>
                  <a:schemeClr val="tx1"/>
                </a:solidFill>
                <a:latin typeface="Calibri" panose="020F0502020204030204" pitchFamily="34" charset="0"/>
                <a:ea typeface="新細明體" panose="02020500000000000000" pitchFamily="18" charset="-120"/>
              </a:defRPr>
            </a:lvl3pPr>
            <a:lvl4pPr marL="1600200" indent="-228600">
              <a:spcBef>
                <a:spcPct val="30000"/>
              </a:spcBef>
              <a:defRPr sz="1200">
                <a:solidFill>
                  <a:schemeClr val="tx1"/>
                </a:solidFill>
                <a:latin typeface="Calibri" panose="020F0502020204030204" pitchFamily="34" charset="0"/>
                <a:ea typeface="新細明體" panose="02020500000000000000" pitchFamily="18" charset="-120"/>
              </a:defRPr>
            </a:lvl4pPr>
            <a:lvl5pPr marL="2057400" indent="-228600">
              <a:spcBef>
                <a:spcPct val="30000"/>
              </a:spcBef>
              <a:defRPr sz="12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9pPr>
          </a:lstStyle>
          <a:p>
            <a:pPr>
              <a:spcBef>
                <a:spcPct val="0"/>
              </a:spcBef>
            </a:pPr>
            <a:fld id="{53220FFD-09C0-44EB-808A-9D40BC808336}" type="slidenum">
              <a:rPr lang="zh-TW" altLang="en-US" smtClean="0">
                <a:latin typeface="Arial" panose="020B0604020202020204" pitchFamily="34" charset="0"/>
              </a:rPr>
              <a:pPr>
                <a:spcBef>
                  <a:spcPct val="0"/>
                </a:spcBef>
              </a:pPr>
              <a:t>55</a:t>
            </a:fld>
            <a:endParaRPr lang="zh-TW" altLang="en-US">
              <a:latin typeface="Arial" panose="020B0604020202020204" pitchFamily="34"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投影片圖像版面配置區 1">
            <a:extLst>
              <a:ext uri="{FF2B5EF4-FFF2-40B4-BE49-F238E27FC236}">
                <a16:creationId xmlns:a16="http://schemas.microsoft.com/office/drawing/2014/main" id="{D8FF6DFA-F817-464F-BE21-189A3032B0A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9" name="備忘稿版面配置區 2">
            <a:extLst>
              <a:ext uri="{FF2B5EF4-FFF2-40B4-BE49-F238E27FC236}">
                <a16:creationId xmlns:a16="http://schemas.microsoft.com/office/drawing/2014/main" id="{16918609-91BC-4D9A-A2BC-446F6AC36D7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TW" altLang="en-US"/>
          </a:p>
        </p:txBody>
      </p:sp>
      <p:sp>
        <p:nvSpPr>
          <p:cNvPr id="121860" name="投影片編號版面配置區 3">
            <a:extLst>
              <a:ext uri="{FF2B5EF4-FFF2-40B4-BE49-F238E27FC236}">
                <a16:creationId xmlns:a16="http://schemas.microsoft.com/office/drawing/2014/main" id="{73512F2F-DA26-4866-B601-4F449AB21E6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新細明體" panose="02020500000000000000" pitchFamily="18" charset="-120"/>
              </a:defRPr>
            </a:lvl1pPr>
            <a:lvl2pPr marL="742950" indent="-285750">
              <a:spcBef>
                <a:spcPct val="30000"/>
              </a:spcBef>
              <a:defRPr sz="1200">
                <a:solidFill>
                  <a:schemeClr val="tx1"/>
                </a:solidFill>
                <a:latin typeface="Calibri" panose="020F0502020204030204" pitchFamily="34" charset="0"/>
                <a:ea typeface="新細明體" panose="02020500000000000000" pitchFamily="18" charset="-120"/>
              </a:defRPr>
            </a:lvl2pPr>
            <a:lvl3pPr marL="1143000" indent="-228600">
              <a:spcBef>
                <a:spcPct val="30000"/>
              </a:spcBef>
              <a:defRPr sz="1200">
                <a:solidFill>
                  <a:schemeClr val="tx1"/>
                </a:solidFill>
                <a:latin typeface="Calibri" panose="020F0502020204030204" pitchFamily="34" charset="0"/>
                <a:ea typeface="新細明體" panose="02020500000000000000" pitchFamily="18" charset="-120"/>
              </a:defRPr>
            </a:lvl3pPr>
            <a:lvl4pPr marL="1600200" indent="-228600">
              <a:spcBef>
                <a:spcPct val="30000"/>
              </a:spcBef>
              <a:defRPr sz="1200">
                <a:solidFill>
                  <a:schemeClr val="tx1"/>
                </a:solidFill>
                <a:latin typeface="Calibri" panose="020F0502020204030204" pitchFamily="34" charset="0"/>
                <a:ea typeface="新細明體" panose="02020500000000000000" pitchFamily="18" charset="-120"/>
              </a:defRPr>
            </a:lvl4pPr>
            <a:lvl5pPr marL="2057400" indent="-228600">
              <a:spcBef>
                <a:spcPct val="30000"/>
              </a:spcBef>
              <a:defRPr sz="12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9pPr>
          </a:lstStyle>
          <a:p>
            <a:pPr>
              <a:spcBef>
                <a:spcPct val="0"/>
              </a:spcBef>
            </a:pPr>
            <a:fld id="{FD777195-1268-4654-BE49-523020F37B99}" type="slidenum">
              <a:rPr lang="zh-TW" altLang="en-US" smtClean="0">
                <a:latin typeface="Arial" panose="020B0604020202020204" pitchFamily="34" charset="0"/>
              </a:rPr>
              <a:pPr>
                <a:spcBef>
                  <a:spcPct val="0"/>
                </a:spcBef>
              </a:pPr>
              <a:t>56</a:t>
            </a:fld>
            <a:endParaRPr lang="zh-TW" altLang="en-US">
              <a:latin typeface="Arial" panose="020B0604020202020204" pitchFamily="34"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投影片圖像版面配置區 1">
            <a:extLst>
              <a:ext uri="{FF2B5EF4-FFF2-40B4-BE49-F238E27FC236}">
                <a16:creationId xmlns:a16="http://schemas.microsoft.com/office/drawing/2014/main" id="{3E29973B-12B6-4320-8E30-5B54D5F5F57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備忘稿版面配置區 2">
            <a:extLst>
              <a:ext uri="{FF2B5EF4-FFF2-40B4-BE49-F238E27FC236}">
                <a16:creationId xmlns:a16="http://schemas.microsoft.com/office/drawing/2014/main" id="{2130C952-17B6-4CF1-AF7D-408A3DE2B04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TW" altLang="en-US"/>
          </a:p>
        </p:txBody>
      </p:sp>
      <p:sp>
        <p:nvSpPr>
          <p:cNvPr id="123908" name="投影片編號版面配置區 3">
            <a:extLst>
              <a:ext uri="{FF2B5EF4-FFF2-40B4-BE49-F238E27FC236}">
                <a16:creationId xmlns:a16="http://schemas.microsoft.com/office/drawing/2014/main" id="{6138E54D-F516-42EC-9625-225B526E5E1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新細明體" panose="02020500000000000000" pitchFamily="18" charset="-120"/>
              </a:defRPr>
            </a:lvl1pPr>
            <a:lvl2pPr marL="742950" indent="-285750">
              <a:spcBef>
                <a:spcPct val="30000"/>
              </a:spcBef>
              <a:defRPr sz="1200">
                <a:solidFill>
                  <a:schemeClr val="tx1"/>
                </a:solidFill>
                <a:latin typeface="Calibri" panose="020F0502020204030204" pitchFamily="34" charset="0"/>
                <a:ea typeface="新細明體" panose="02020500000000000000" pitchFamily="18" charset="-120"/>
              </a:defRPr>
            </a:lvl2pPr>
            <a:lvl3pPr marL="1143000" indent="-228600">
              <a:spcBef>
                <a:spcPct val="30000"/>
              </a:spcBef>
              <a:defRPr sz="1200">
                <a:solidFill>
                  <a:schemeClr val="tx1"/>
                </a:solidFill>
                <a:latin typeface="Calibri" panose="020F0502020204030204" pitchFamily="34" charset="0"/>
                <a:ea typeface="新細明體" panose="02020500000000000000" pitchFamily="18" charset="-120"/>
              </a:defRPr>
            </a:lvl3pPr>
            <a:lvl4pPr marL="1600200" indent="-228600">
              <a:spcBef>
                <a:spcPct val="30000"/>
              </a:spcBef>
              <a:defRPr sz="1200">
                <a:solidFill>
                  <a:schemeClr val="tx1"/>
                </a:solidFill>
                <a:latin typeface="Calibri" panose="020F0502020204030204" pitchFamily="34" charset="0"/>
                <a:ea typeface="新細明體" panose="02020500000000000000" pitchFamily="18" charset="-120"/>
              </a:defRPr>
            </a:lvl4pPr>
            <a:lvl5pPr marL="2057400" indent="-228600">
              <a:spcBef>
                <a:spcPct val="30000"/>
              </a:spcBef>
              <a:defRPr sz="12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9pPr>
          </a:lstStyle>
          <a:p>
            <a:pPr>
              <a:spcBef>
                <a:spcPct val="0"/>
              </a:spcBef>
            </a:pPr>
            <a:fld id="{76268FFA-0956-445B-A136-ECE41CEABB3C}" type="slidenum">
              <a:rPr lang="zh-TW" altLang="en-US" smtClean="0">
                <a:latin typeface="Arial" panose="020B0604020202020204" pitchFamily="34" charset="0"/>
              </a:rPr>
              <a:pPr>
                <a:spcBef>
                  <a:spcPct val="0"/>
                </a:spcBef>
              </a:pPr>
              <a:t>57</a:t>
            </a:fld>
            <a:endParaRPr lang="zh-TW" altLang="en-US">
              <a:latin typeface="Arial" panose="020B0604020202020204" pitchFamily="34"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投影片圖像版面配置區 1">
            <a:extLst>
              <a:ext uri="{FF2B5EF4-FFF2-40B4-BE49-F238E27FC236}">
                <a16:creationId xmlns:a16="http://schemas.microsoft.com/office/drawing/2014/main" id="{DA3B7747-9CDD-40A3-9118-B57D6160FA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5" name="備忘稿版面配置區 2">
            <a:extLst>
              <a:ext uri="{FF2B5EF4-FFF2-40B4-BE49-F238E27FC236}">
                <a16:creationId xmlns:a16="http://schemas.microsoft.com/office/drawing/2014/main" id="{AB1AB166-652F-4150-A2E7-498FEE2F259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TW" altLang="en-US"/>
          </a:p>
        </p:txBody>
      </p:sp>
      <p:sp>
        <p:nvSpPr>
          <p:cNvPr id="125956" name="投影片編號版面配置區 3">
            <a:extLst>
              <a:ext uri="{FF2B5EF4-FFF2-40B4-BE49-F238E27FC236}">
                <a16:creationId xmlns:a16="http://schemas.microsoft.com/office/drawing/2014/main" id="{051D760F-B3BC-4389-819F-E5E5B36CEE5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新細明體" panose="02020500000000000000" pitchFamily="18" charset="-120"/>
              </a:defRPr>
            </a:lvl1pPr>
            <a:lvl2pPr marL="742950" indent="-285750">
              <a:spcBef>
                <a:spcPct val="30000"/>
              </a:spcBef>
              <a:defRPr sz="1200">
                <a:solidFill>
                  <a:schemeClr val="tx1"/>
                </a:solidFill>
                <a:latin typeface="Calibri" panose="020F0502020204030204" pitchFamily="34" charset="0"/>
                <a:ea typeface="新細明體" panose="02020500000000000000" pitchFamily="18" charset="-120"/>
              </a:defRPr>
            </a:lvl2pPr>
            <a:lvl3pPr marL="1143000" indent="-228600">
              <a:spcBef>
                <a:spcPct val="30000"/>
              </a:spcBef>
              <a:defRPr sz="1200">
                <a:solidFill>
                  <a:schemeClr val="tx1"/>
                </a:solidFill>
                <a:latin typeface="Calibri" panose="020F0502020204030204" pitchFamily="34" charset="0"/>
                <a:ea typeface="新細明體" panose="02020500000000000000" pitchFamily="18" charset="-120"/>
              </a:defRPr>
            </a:lvl3pPr>
            <a:lvl4pPr marL="1600200" indent="-228600">
              <a:spcBef>
                <a:spcPct val="30000"/>
              </a:spcBef>
              <a:defRPr sz="1200">
                <a:solidFill>
                  <a:schemeClr val="tx1"/>
                </a:solidFill>
                <a:latin typeface="Calibri" panose="020F0502020204030204" pitchFamily="34" charset="0"/>
                <a:ea typeface="新細明體" panose="02020500000000000000" pitchFamily="18" charset="-120"/>
              </a:defRPr>
            </a:lvl4pPr>
            <a:lvl5pPr marL="2057400" indent="-228600">
              <a:spcBef>
                <a:spcPct val="30000"/>
              </a:spcBef>
              <a:defRPr sz="12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9pPr>
          </a:lstStyle>
          <a:p>
            <a:pPr>
              <a:spcBef>
                <a:spcPct val="0"/>
              </a:spcBef>
            </a:pPr>
            <a:fld id="{D699D718-986A-449E-9518-2B35DF78614A}" type="slidenum">
              <a:rPr lang="zh-TW" altLang="en-US" smtClean="0">
                <a:latin typeface="Arial" panose="020B0604020202020204" pitchFamily="34" charset="0"/>
              </a:rPr>
              <a:pPr>
                <a:spcBef>
                  <a:spcPct val="0"/>
                </a:spcBef>
              </a:pPr>
              <a:t>58</a:t>
            </a:fld>
            <a:endParaRPr lang="zh-TW" altLang="en-US">
              <a:latin typeface="Arial" panose="020B0604020202020204" pitchFamily="34"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投影片圖像版面配置區 1">
            <a:extLst>
              <a:ext uri="{FF2B5EF4-FFF2-40B4-BE49-F238E27FC236}">
                <a16:creationId xmlns:a16="http://schemas.microsoft.com/office/drawing/2014/main" id="{374B2921-D0C0-4D3A-99C2-8A0842B7FEE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3" name="備忘稿版面配置區 2">
            <a:extLst>
              <a:ext uri="{FF2B5EF4-FFF2-40B4-BE49-F238E27FC236}">
                <a16:creationId xmlns:a16="http://schemas.microsoft.com/office/drawing/2014/main" id="{C63DF628-C357-4A25-B522-86DEFC648E3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TW" altLang="en-US"/>
          </a:p>
        </p:txBody>
      </p:sp>
      <p:sp>
        <p:nvSpPr>
          <p:cNvPr id="128004" name="投影片編號版面配置區 3">
            <a:extLst>
              <a:ext uri="{FF2B5EF4-FFF2-40B4-BE49-F238E27FC236}">
                <a16:creationId xmlns:a16="http://schemas.microsoft.com/office/drawing/2014/main" id="{77AACA11-02CE-4574-97AB-ED47E09E425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新細明體" panose="02020500000000000000" pitchFamily="18" charset="-120"/>
              </a:defRPr>
            </a:lvl1pPr>
            <a:lvl2pPr marL="742950" indent="-285750">
              <a:spcBef>
                <a:spcPct val="30000"/>
              </a:spcBef>
              <a:defRPr sz="1200">
                <a:solidFill>
                  <a:schemeClr val="tx1"/>
                </a:solidFill>
                <a:latin typeface="Calibri" panose="020F0502020204030204" pitchFamily="34" charset="0"/>
                <a:ea typeface="新細明體" panose="02020500000000000000" pitchFamily="18" charset="-120"/>
              </a:defRPr>
            </a:lvl2pPr>
            <a:lvl3pPr marL="1143000" indent="-228600">
              <a:spcBef>
                <a:spcPct val="30000"/>
              </a:spcBef>
              <a:defRPr sz="1200">
                <a:solidFill>
                  <a:schemeClr val="tx1"/>
                </a:solidFill>
                <a:latin typeface="Calibri" panose="020F0502020204030204" pitchFamily="34" charset="0"/>
                <a:ea typeface="新細明體" panose="02020500000000000000" pitchFamily="18" charset="-120"/>
              </a:defRPr>
            </a:lvl3pPr>
            <a:lvl4pPr marL="1600200" indent="-228600">
              <a:spcBef>
                <a:spcPct val="30000"/>
              </a:spcBef>
              <a:defRPr sz="1200">
                <a:solidFill>
                  <a:schemeClr val="tx1"/>
                </a:solidFill>
                <a:latin typeface="Calibri" panose="020F0502020204030204" pitchFamily="34" charset="0"/>
                <a:ea typeface="新細明體" panose="02020500000000000000" pitchFamily="18" charset="-120"/>
              </a:defRPr>
            </a:lvl4pPr>
            <a:lvl5pPr marL="2057400" indent="-228600">
              <a:spcBef>
                <a:spcPct val="30000"/>
              </a:spcBef>
              <a:defRPr sz="12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9pPr>
          </a:lstStyle>
          <a:p>
            <a:pPr>
              <a:spcBef>
                <a:spcPct val="0"/>
              </a:spcBef>
            </a:pPr>
            <a:fld id="{39FDCF5A-ABAA-400A-922F-0B4C27CAF581}" type="slidenum">
              <a:rPr lang="zh-TW" altLang="en-US" smtClean="0">
                <a:latin typeface="Arial" panose="020B0604020202020204" pitchFamily="34" charset="0"/>
              </a:rPr>
              <a:pPr>
                <a:spcBef>
                  <a:spcPct val="0"/>
                </a:spcBef>
              </a:pPr>
              <a:t>59</a:t>
            </a:fld>
            <a:endParaRPr lang="zh-TW"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投影片圖像版面配置區 1">
            <a:extLst>
              <a:ext uri="{FF2B5EF4-FFF2-40B4-BE49-F238E27FC236}">
                <a16:creationId xmlns:a16="http://schemas.microsoft.com/office/drawing/2014/main" id="{63A59EBD-AA70-49F5-A981-1FBE1DCB96E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備忘稿版面配置區 2">
            <a:extLst>
              <a:ext uri="{FF2B5EF4-FFF2-40B4-BE49-F238E27FC236}">
                <a16:creationId xmlns:a16="http://schemas.microsoft.com/office/drawing/2014/main" id="{37D7A871-9286-44CE-B2A6-9CCCA0B4AE2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TW" altLang="en-US"/>
          </a:p>
        </p:txBody>
      </p:sp>
      <p:sp>
        <p:nvSpPr>
          <p:cNvPr id="19460" name="投影片編號版面配置區 3">
            <a:extLst>
              <a:ext uri="{FF2B5EF4-FFF2-40B4-BE49-F238E27FC236}">
                <a16:creationId xmlns:a16="http://schemas.microsoft.com/office/drawing/2014/main" id="{E1FC8F76-A53E-48AE-AE66-F54EE298C2E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新細明體" panose="02020500000000000000" pitchFamily="18" charset="-120"/>
              </a:defRPr>
            </a:lvl1pPr>
            <a:lvl2pPr marL="742950" indent="-285750">
              <a:spcBef>
                <a:spcPct val="30000"/>
              </a:spcBef>
              <a:defRPr sz="1200">
                <a:solidFill>
                  <a:schemeClr val="tx1"/>
                </a:solidFill>
                <a:latin typeface="Calibri" panose="020F0502020204030204" pitchFamily="34" charset="0"/>
                <a:ea typeface="新細明體" panose="02020500000000000000" pitchFamily="18" charset="-120"/>
              </a:defRPr>
            </a:lvl2pPr>
            <a:lvl3pPr marL="1143000" indent="-228600">
              <a:spcBef>
                <a:spcPct val="30000"/>
              </a:spcBef>
              <a:defRPr sz="1200">
                <a:solidFill>
                  <a:schemeClr val="tx1"/>
                </a:solidFill>
                <a:latin typeface="Calibri" panose="020F0502020204030204" pitchFamily="34" charset="0"/>
                <a:ea typeface="新細明體" panose="02020500000000000000" pitchFamily="18" charset="-120"/>
              </a:defRPr>
            </a:lvl3pPr>
            <a:lvl4pPr marL="1600200" indent="-228600">
              <a:spcBef>
                <a:spcPct val="30000"/>
              </a:spcBef>
              <a:defRPr sz="1200">
                <a:solidFill>
                  <a:schemeClr val="tx1"/>
                </a:solidFill>
                <a:latin typeface="Calibri" panose="020F0502020204030204" pitchFamily="34" charset="0"/>
                <a:ea typeface="新細明體" panose="02020500000000000000" pitchFamily="18" charset="-120"/>
              </a:defRPr>
            </a:lvl4pPr>
            <a:lvl5pPr marL="2057400" indent="-228600">
              <a:spcBef>
                <a:spcPct val="30000"/>
              </a:spcBef>
              <a:defRPr sz="12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9pPr>
          </a:lstStyle>
          <a:p>
            <a:pPr>
              <a:spcBef>
                <a:spcPct val="0"/>
              </a:spcBef>
            </a:pPr>
            <a:fld id="{63A6D0D0-1450-40A9-ACE1-3EBF23A54DFF}" type="slidenum">
              <a:rPr lang="zh-TW" altLang="en-US" smtClean="0">
                <a:latin typeface="Arial" panose="020B0604020202020204" pitchFamily="34" charset="0"/>
              </a:rPr>
              <a:pPr>
                <a:spcBef>
                  <a:spcPct val="0"/>
                </a:spcBef>
              </a:pPr>
              <a:t>6</a:t>
            </a:fld>
            <a:endParaRPr lang="zh-TW" altLang="en-US">
              <a:latin typeface="Arial" panose="020B0604020202020204" pitchFamily="34"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投影片圖像版面配置區 1">
            <a:extLst>
              <a:ext uri="{FF2B5EF4-FFF2-40B4-BE49-F238E27FC236}">
                <a16:creationId xmlns:a16="http://schemas.microsoft.com/office/drawing/2014/main" id="{58D1847D-400A-40C1-A8FC-DD2E9E57C74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0051" name="備忘稿版面配置區 2">
            <a:extLst>
              <a:ext uri="{FF2B5EF4-FFF2-40B4-BE49-F238E27FC236}">
                <a16:creationId xmlns:a16="http://schemas.microsoft.com/office/drawing/2014/main" id="{95D78132-F13B-4CBD-A90A-8524C8F3AAD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TW" altLang="en-US"/>
          </a:p>
        </p:txBody>
      </p:sp>
      <p:sp>
        <p:nvSpPr>
          <p:cNvPr id="130052" name="投影片編號版面配置區 3">
            <a:extLst>
              <a:ext uri="{FF2B5EF4-FFF2-40B4-BE49-F238E27FC236}">
                <a16:creationId xmlns:a16="http://schemas.microsoft.com/office/drawing/2014/main" id="{D2898500-56B9-449B-A14E-FC1CE0111E5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新細明體" panose="02020500000000000000" pitchFamily="18" charset="-120"/>
              </a:defRPr>
            </a:lvl1pPr>
            <a:lvl2pPr marL="742950" indent="-285750">
              <a:spcBef>
                <a:spcPct val="30000"/>
              </a:spcBef>
              <a:defRPr sz="1200">
                <a:solidFill>
                  <a:schemeClr val="tx1"/>
                </a:solidFill>
                <a:latin typeface="Calibri" panose="020F0502020204030204" pitchFamily="34" charset="0"/>
                <a:ea typeface="新細明體" panose="02020500000000000000" pitchFamily="18" charset="-120"/>
              </a:defRPr>
            </a:lvl2pPr>
            <a:lvl3pPr marL="1143000" indent="-228600">
              <a:spcBef>
                <a:spcPct val="30000"/>
              </a:spcBef>
              <a:defRPr sz="1200">
                <a:solidFill>
                  <a:schemeClr val="tx1"/>
                </a:solidFill>
                <a:latin typeface="Calibri" panose="020F0502020204030204" pitchFamily="34" charset="0"/>
                <a:ea typeface="新細明體" panose="02020500000000000000" pitchFamily="18" charset="-120"/>
              </a:defRPr>
            </a:lvl3pPr>
            <a:lvl4pPr marL="1600200" indent="-228600">
              <a:spcBef>
                <a:spcPct val="30000"/>
              </a:spcBef>
              <a:defRPr sz="1200">
                <a:solidFill>
                  <a:schemeClr val="tx1"/>
                </a:solidFill>
                <a:latin typeface="Calibri" panose="020F0502020204030204" pitchFamily="34" charset="0"/>
                <a:ea typeface="新細明體" panose="02020500000000000000" pitchFamily="18" charset="-120"/>
              </a:defRPr>
            </a:lvl4pPr>
            <a:lvl5pPr marL="2057400" indent="-228600">
              <a:spcBef>
                <a:spcPct val="30000"/>
              </a:spcBef>
              <a:defRPr sz="12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9pPr>
          </a:lstStyle>
          <a:p>
            <a:pPr>
              <a:spcBef>
                <a:spcPct val="0"/>
              </a:spcBef>
            </a:pPr>
            <a:fld id="{FDBE00F5-3E3E-4023-B4D0-8382A88E1E39}" type="slidenum">
              <a:rPr lang="zh-TW" altLang="en-US" smtClean="0">
                <a:latin typeface="Arial" panose="020B0604020202020204" pitchFamily="34" charset="0"/>
              </a:rPr>
              <a:pPr>
                <a:spcBef>
                  <a:spcPct val="0"/>
                </a:spcBef>
              </a:pPr>
              <a:t>60</a:t>
            </a:fld>
            <a:endParaRPr lang="zh-TW" altLang="en-US">
              <a:latin typeface="Arial" panose="020B0604020202020204" pitchFamily="34"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投影片圖像版面配置區 1">
            <a:extLst>
              <a:ext uri="{FF2B5EF4-FFF2-40B4-BE49-F238E27FC236}">
                <a16:creationId xmlns:a16="http://schemas.microsoft.com/office/drawing/2014/main" id="{C7ABA845-C8EE-4BB0-A370-66E43ECE849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2099" name="備忘稿版面配置區 2">
            <a:extLst>
              <a:ext uri="{FF2B5EF4-FFF2-40B4-BE49-F238E27FC236}">
                <a16:creationId xmlns:a16="http://schemas.microsoft.com/office/drawing/2014/main" id="{100167EE-B4E2-4EAC-AAA0-F88735A62E1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TW" altLang="en-US"/>
          </a:p>
        </p:txBody>
      </p:sp>
      <p:sp>
        <p:nvSpPr>
          <p:cNvPr id="132100" name="投影片編號版面配置區 3">
            <a:extLst>
              <a:ext uri="{FF2B5EF4-FFF2-40B4-BE49-F238E27FC236}">
                <a16:creationId xmlns:a16="http://schemas.microsoft.com/office/drawing/2014/main" id="{A2F40644-2861-4BFC-B9D4-C40BECFEB9C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新細明體" panose="02020500000000000000" pitchFamily="18" charset="-120"/>
              </a:defRPr>
            </a:lvl1pPr>
            <a:lvl2pPr marL="742950" indent="-285750">
              <a:spcBef>
                <a:spcPct val="30000"/>
              </a:spcBef>
              <a:defRPr sz="1200">
                <a:solidFill>
                  <a:schemeClr val="tx1"/>
                </a:solidFill>
                <a:latin typeface="Calibri" panose="020F0502020204030204" pitchFamily="34" charset="0"/>
                <a:ea typeface="新細明體" panose="02020500000000000000" pitchFamily="18" charset="-120"/>
              </a:defRPr>
            </a:lvl2pPr>
            <a:lvl3pPr marL="1143000" indent="-228600">
              <a:spcBef>
                <a:spcPct val="30000"/>
              </a:spcBef>
              <a:defRPr sz="1200">
                <a:solidFill>
                  <a:schemeClr val="tx1"/>
                </a:solidFill>
                <a:latin typeface="Calibri" panose="020F0502020204030204" pitchFamily="34" charset="0"/>
                <a:ea typeface="新細明體" panose="02020500000000000000" pitchFamily="18" charset="-120"/>
              </a:defRPr>
            </a:lvl3pPr>
            <a:lvl4pPr marL="1600200" indent="-228600">
              <a:spcBef>
                <a:spcPct val="30000"/>
              </a:spcBef>
              <a:defRPr sz="1200">
                <a:solidFill>
                  <a:schemeClr val="tx1"/>
                </a:solidFill>
                <a:latin typeface="Calibri" panose="020F0502020204030204" pitchFamily="34" charset="0"/>
                <a:ea typeface="新細明體" panose="02020500000000000000" pitchFamily="18" charset="-120"/>
              </a:defRPr>
            </a:lvl4pPr>
            <a:lvl5pPr marL="2057400" indent="-228600">
              <a:spcBef>
                <a:spcPct val="30000"/>
              </a:spcBef>
              <a:defRPr sz="12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9pPr>
          </a:lstStyle>
          <a:p>
            <a:pPr>
              <a:spcBef>
                <a:spcPct val="0"/>
              </a:spcBef>
            </a:pPr>
            <a:fld id="{AA64F106-EB1F-42A6-8444-A2348EF82EB5}" type="slidenum">
              <a:rPr lang="zh-TW" altLang="en-US" smtClean="0">
                <a:latin typeface="Arial" panose="020B0604020202020204" pitchFamily="34" charset="0"/>
              </a:rPr>
              <a:pPr>
                <a:spcBef>
                  <a:spcPct val="0"/>
                </a:spcBef>
              </a:pPr>
              <a:t>61</a:t>
            </a:fld>
            <a:endParaRPr lang="zh-TW" altLang="en-US">
              <a:latin typeface="Arial" panose="020B0604020202020204" pitchFamily="34"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投影片圖像版面配置區 1">
            <a:extLst>
              <a:ext uri="{FF2B5EF4-FFF2-40B4-BE49-F238E27FC236}">
                <a16:creationId xmlns:a16="http://schemas.microsoft.com/office/drawing/2014/main" id="{FD8524B9-168F-469B-9E22-961CAD6C370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7" name="備忘稿版面配置區 2">
            <a:extLst>
              <a:ext uri="{FF2B5EF4-FFF2-40B4-BE49-F238E27FC236}">
                <a16:creationId xmlns:a16="http://schemas.microsoft.com/office/drawing/2014/main" id="{885F520C-071A-4012-B40E-BB9C16BE0E6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TW" altLang="en-US"/>
          </a:p>
        </p:txBody>
      </p:sp>
      <p:sp>
        <p:nvSpPr>
          <p:cNvPr id="134148" name="投影片編號版面配置區 3">
            <a:extLst>
              <a:ext uri="{FF2B5EF4-FFF2-40B4-BE49-F238E27FC236}">
                <a16:creationId xmlns:a16="http://schemas.microsoft.com/office/drawing/2014/main" id="{D40B289F-A67E-4837-B1FB-BCBE3E00330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新細明體" panose="02020500000000000000" pitchFamily="18" charset="-120"/>
              </a:defRPr>
            </a:lvl1pPr>
            <a:lvl2pPr marL="742950" indent="-285750">
              <a:spcBef>
                <a:spcPct val="30000"/>
              </a:spcBef>
              <a:defRPr sz="1200">
                <a:solidFill>
                  <a:schemeClr val="tx1"/>
                </a:solidFill>
                <a:latin typeface="Calibri" panose="020F0502020204030204" pitchFamily="34" charset="0"/>
                <a:ea typeface="新細明體" panose="02020500000000000000" pitchFamily="18" charset="-120"/>
              </a:defRPr>
            </a:lvl2pPr>
            <a:lvl3pPr marL="1143000" indent="-228600">
              <a:spcBef>
                <a:spcPct val="30000"/>
              </a:spcBef>
              <a:defRPr sz="1200">
                <a:solidFill>
                  <a:schemeClr val="tx1"/>
                </a:solidFill>
                <a:latin typeface="Calibri" panose="020F0502020204030204" pitchFamily="34" charset="0"/>
                <a:ea typeface="新細明體" panose="02020500000000000000" pitchFamily="18" charset="-120"/>
              </a:defRPr>
            </a:lvl3pPr>
            <a:lvl4pPr marL="1600200" indent="-228600">
              <a:spcBef>
                <a:spcPct val="30000"/>
              </a:spcBef>
              <a:defRPr sz="1200">
                <a:solidFill>
                  <a:schemeClr val="tx1"/>
                </a:solidFill>
                <a:latin typeface="Calibri" panose="020F0502020204030204" pitchFamily="34" charset="0"/>
                <a:ea typeface="新細明體" panose="02020500000000000000" pitchFamily="18" charset="-120"/>
              </a:defRPr>
            </a:lvl4pPr>
            <a:lvl5pPr marL="2057400" indent="-228600">
              <a:spcBef>
                <a:spcPct val="30000"/>
              </a:spcBef>
              <a:defRPr sz="12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9pPr>
          </a:lstStyle>
          <a:p>
            <a:pPr>
              <a:spcBef>
                <a:spcPct val="0"/>
              </a:spcBef>
            </a:pPr>
            <a:fld id="{E3680B82-1E83-42F7-824E-94FE8B61D4F4}" type="slidenum">
              <a:rPr lang="zh-TW" altLang="en-US" smtClean="0">
                <a:latin typeface="Arial" panose="020B0604020202020204" pitchFamily="34" charset="0"/>
              </a:rPr>
              <a:pPr>
                <a:spcBef>
                  <a:spcPct val="0"/>
                </a:spcBef>
              </a:pPr>
              <a:t>62</a:t>
            </a:fld>
            <a:endParaRPr lang="zh-TW" altLang="en-US">
              <a:latin typeface="Arial" panose="020B0604020202020204" pitchFamily="34"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投影片圖像版面配置區 1">
            <a:extLst>
              <a:ext uri="{FF2B5EF4-FFF2-40B4-BE49-F238E27FC236}">
                <a16:creationId xmlns:a16="http://schemas.microsoft.com/office/drawing/2014/main" id="{739A78C9-2CA7-4879-AB45-B1FBA14A915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6195" name="備忘稿版面配置區 2">
            <a:extLst>
              <a:ext uri="{FF2B5EF4-FFF2-40B4-BE49-F238E27FC236}">
                <a16:creationId xmlns:a16="http://schemas.microsoft.com/office/drawing/2014/main" id="{F1E97BD8-C684-4944-9BD6-B5ECA78468F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TW" altLang="en-US"/>
          </a:p>
        </p:txBody>
      </p:sp>
      <p:sp>
        <p:nvSpPr>
          <p:cNvPr id="136196" name="投影片編號版面配置區 3">
            <a:extLst>
              <a:ext uri="{FF2B5EF4-FFF2-40B4-BE49-F238E27FC236}">
                <a16:creationId xmlns:a16="http://schemas.microsoft.com/office/drawing/2014/main" id="{A03651D2-AFA4-4B9B-A60F-A4A6C045040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新細明體" panose="02020500000000000000" pitchFamily="18" charset="-120"/>
              </a:defRPr>
            </a:lvl1pPr>
            <a:lvl2pPr marL="742950" indent="-285750">
              <a:spcBef>
                <a:spcPct val="30000"/>
              </a:spcBef>
              <a:defRPr sz="1200">
                <a:solidFill>
                  <a:schemeClr val="tx1"/>
                </a:solidFill>
                <a:latin typeface="Calibri" panose="020F0502020204030204" pitchFamily="34" charset="0"/>
                <a:ea typeface="新細明體" panose="02020500000000000000" pitchFamily="18" charset="-120"/>
              </a:defRPr>
            </a:lvl2pPr>
            <a:lvl3pPr marL="1143000" indent="-228600">
              <a:spcBef>
                <a:spcPct val="30000"/>
              </a:spcBef>
              <a:defRPr sz="1200">
                <a:solidFill>
                  <a:schemeClr val="tx1"/>
                </a:solidFill>
                <a:latin typeface="Calibri" panose="020F0502020204030204" pitchFamily="34" charset="0"/>
                <a:ea typeface="新細明體" panose="02020500000000000000" pitchFamily="18" charset="-120"/>
              </a:defRPr>
            </a:lvl3pPr>
            <a:lvl4pPr marL="1600200" indent="-228600">
              <a:spcBef>
                <a:spcPct val="30000"/>
              </a:spcBef>
              <a:defRPr sz="1200">
                <a:solidFill>
                  <a:schemeClr val="tx1"/>
                </a:solidFill>
                <a:latin typeface="Calibri" panose="020F0502020204030204" pitchFamily="34" charset="0"/>
                <a:ea typeface="新細明體" panose="02020500000000000000" pitchFamily="18" charset="-120"/>
              </a:defRPr>
            </a:lvl4pPr>
            <a:lvl5pPr marL="2057400" indent="-228600">
              <a:spcBef>
                <a:spcPct val="30000"/>
              </a:spcBef>
              <a:defRPr sz="12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9pPr>
          </a:lstStyle>
          <a:p>
            <a:pPr>
              <a:spcBef>
                <a:spcPct val="0"/>
              </a:spcBef>
            </a:pPr>
            <a:fld id="{CA70963D-7A97-4E34-B3A0-904051D9BF5C}" type="slidenum">
              <a:rPr lang="zh-TW" altLang="en-US" smtClean="0">
                <a:latin typeface="Arial" panose="020B0604020202020204" pitchFamily="34" charset="0"/>
              </a:rPr>
              <a:pPr>
                <a:spcBef>
                  <a:spcPct val="0"/>
                </a:spcBef>
              </a:pPr>
              <a:t>63</a:t>
            </a:fld>
            <a:endParaRPr lang="zh-TW" altLang="en-US">
              <a:latin typeface="Arial" panose="020B0604020202020204" pitchFamily="34"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投影片圖像版面配置區 1">
            <a:extLst>
              <a:ext uri="{FF2B5EF4-FFF2-40B4-BE49-F238E27FC236}">
                <a16:creationId xmlns:a16="http://schemas.microsoft.com/office/drawing/2014/main" id="{BFD66DA6-F366-485F-980E-3AB25328FA4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備忘稿版面配置區 2">
            <a:extLst>
              <a:ext uri="{FF2B5EF4-FFF2-40B4-BE49-F238E27FC236}">
                <a16:creationId xmlns:a16="http://schemas.microsoft.com/office/drawing/2014/main" id="{9346A0B2-869B-46FA-895E-8E7FD8459E4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TW" altLang="en-US"/>
          </a:p>
        </p:txBody>
      </p:sp>
      <p:sp>
        <p:nvSpPr>
          <p:cNvPr id="138244" name="投影片編號版面配置區 3">
            <a:extLst>
              <a:ext uri="{FF2B5EF4-FFF2-40B4-BE49-F238E27FC236}">
                <a16:creationId xmlns:a16="http://schemas.microsoft.com/office/drawing/2014/main" id="{C8BFA4F2-4ED1-4D85-89EF-AA0201E8894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新細明體" panose="02020500000000000000" pitchFamily="18" charset="-120"/>
              </a:defRPr>
            </a:lvl1pPr>
            <a:lvl2pPr marL="742950" indent="-285750">
              <a:spcBef>
                <a:spcPct val="30000"/>
              </a:spcBef>
              <a:defRPr sz="1200">
                <a:solidFill>
                  <a:schemeClr val="tx1"/>
                </a:solidFill>
                <a:latin typeface="Calibri" panose="020F0502020204030204" pitchFamily="34" charset="0"/>
                <a:ea typeface="新細明體" panose="02020500000000000000" pitchFamily="18" charset="-120"/>
              </a:defRPr>
            </a:lvl2pPr>
            <a:lvl3pPr marL="1143000" indent="-228600">
              <a:spcBef>
                <a:spcPct val="30000"/>
              </a:spcBef>
              <a:defRPr sz="1200">
                <a:solidFill>
                  <a:schemeClr val="tx1"/>
                </a:solidFill>
                <a:latin typeface="Calibri" panose="020F0502020204030204" pitchFamily="34" charset="0"/>
                <a:ea typeface="新細明體" panose="02020500000000000000" pitchFamily="18" charset="-120"/>
              </a:defRPr>
            </a:lvl3pPr>
            <a:lvl4pPr marL="1600200" indent="-228600">
              <a:spcBef>
                <a:spcPct val="30000"/>
              </a:spcBef>
              <a:defRPr sz="1200">
                <a:solidFill>
                  <a:schemeClr val="tx1"/>
                </a:solidFill>
                <a:latin typeface="Calibri" panose="020F0502020204030204" pitchFamily="34" charset="0"/>
                <a:ea typeface="新細明體" panose="02020500000000000000" pitchFamily="18" charset="-120"/>
              </a:defRPr>
            </a:lvl4pPr>
            <a:lvl5pPr marL="2057400" indent="-228600">
              <a:spcBef>
                <a:spcPct val="30000"/>
              </a:spcBef>
              <a:defRPr sz="12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9pPr>
          </a:lstStyle>
          <a:p>
            <a:pPr>
              <a:spcBef>
                <a:spcPct val="0"/>
              </a:spcBef>
            </a:pPr>
            <a:fld id="{AD492C38-94B5-4FEB-A207-14B6D6E43C04}" type="slidenum">
              <a:rPr lang="zh-TW" altLang="en-US" smtClean="0">
                <a:latin typeface="Arial" panose="020B0604020202020204" pitchFamily="34" charset="0"/>
              </a:rPr>
              <a:pPr>
                <a:spcBef>
                  <a:spcPct val="0"/>
                </a:spcBef>
              </a:pPr>
              <a:t>64</a:t>
            </a:fld>
            <a:endParaRPr lang="zh-TW"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投影片圖像版面配置區 1">
            <a:extLst>
              <a:ext uri="{FF2B5EF4-FFF2-40B4-BE49-F238E27FC236}">
                <a16:creationId xmlns:a16="http://schemas.microsoft.com/office/drawing/2014/main" id="{5DE3DE68-3886-470C-B53F-BDE7FB4BF96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備忘稿版面配置區 2">
            <a:extLst>
              <a:ext uri="{FF2B5EF4-FFF2-40B4-BE49-F238E27FC236}">
                <a16:creationId xmlns:a16="http://schemas.microsoft.com/office/drawing/2014/main" id="{DE054204-27FB-4785-A321-5A47CB4BDA0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TW" altLang="en-US"/>
          </a:p>
        </p:txBody>
      </p:sp>
      <p:sp>
        <p:nvSpPr>
          <p:cNvPr id="21508" name="投影片編號版面配置區 3">
            <a:extLst>
              <a:ext uri="{FF2B5EF4-FFF2-40B4-BE49-F238E27FC236}">
                <a16:creationId xmlns:a16="http://schemas.microsoft.com/office/drawing/2014/main" id="{0693F937-7B28-4F8A-AE1E-DBD6569749D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新細明體" panose="02020500000000000000" pitchFamily="18" charset="-120"/>
              </a:defRPr>
            </a:lvl1pPr>
            <a:lvl2pPr marL="742950" indent="-285750">
              <a:spcBef>
                <a:spcPct val="30000"/>
              </a:spcBef>
              <a:defRPr sz="1200">
                <a:solidFill>
                  <a:schemeClr val="tx1"/>
                </a:solidFill>
                <a:latin typeface="Calibri" panose="020F0502020204030204" pitchFamily="34" charset="0"/>
                <a:ea typeface="新細明體" panose="02020500000000000000" pitchFamily="18" charset="-120"/>
              </a:defRPr>
            </a:lvl2pPr>
            <a:lvl3pPr marL="1143000" indent="-228600">
              <a:spcBef>
                <a:spcPct val="30000"/>
              </a:spcBef>
              <a:defRPr sz="1200">
                <a:solidFill>
                  <a:schemeClr val="tx1"/>
                </a:solidFill>
                <a:latin typeface="Calibri" panose="020F0502020204030204" pitchFamily="34" charset="0"/>
                <a:ea typeface="新細明體" panose="02020500000000000000" pitchFamily="18" charset="-120"/>
              </a:defRPr>
            </a:lvl3pPr>
            <a:lvl4pPr marL="1600200" indent="-228600">
              <a:spcBef>
                <a:spcPct val="30000"/>
              </a:spcBef>
              <a:defRPr sz="1200">
                <a:solidFill>
                  <a:schemeClr val="tx1"/>
                </a:solidFill>
                <a:latin typeface="Calibri" panose="020F0502020204030204" pitchFamily="34" charset="0"/>
                <a:ea typeface="新細明體" panose="02020500000000000000" pitchFamily="18" charset="-120"/>
              </a:defRPr>
            </a:lvl4pPr>
            <a:lvl5pPr marL="2057400" indent="-228600">
              <a:spcBef>
                <a:spcPct val="30000"/>
              </a:spcBef>
              <a:defRPr sz="12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9pPr>
          </a:lstStyle>
          <a:p>
            <a:pPr>
              <a:spcBef>
                <a:spcPct val="0"/>
              </a:spcBef>
            </a:pPr>
            <a:fld id="{CFF5F067-2509-47D6-B8F9-B7554A18A918}" type="slidenum">
              <a:rPr lang="zh-TW" altLang="en-US" smtClean="0">
                <a:latin typeface="Arial" panose="020B0604020202020204" pitchFamily="34" charset="0"/>
              </a:rPr>
              <a:pPr>
                <a:spcBef>
                  <a:spcPct val="0"/>
                </a:spcBef>
              </a:pPr>
              <a:t>7</a:t>
            </a:fld>
            <a:endParaRPr lang="zh-TW"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投影片圖像版面配置區 1">
            <a:extLst>
              <a:ext uri="{FF2B5EF4-FFF2-40B4-BE49-F238E27FC236}">
                <a16:creationId xmlns:a16="http://schemas.microsoft.com/office/drawing/2014/main" id="{C2226E8B-5AF3-4A15-B257-BFAF9ED0B7C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備忘稿版面配置區 2">
            <a:extLst>
              <a:ext uri="{FF2B5EF4-FFF2-40B4-BE49-F238E27FC236}">
                <a16:creationId xmlns:a16="http://schemas.microsoft.com/office/drawing/2014/main" id="{306D3919-1F8F-4C21-A21F-55FE87A6814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TW" altLang="en-US"/>
          </a:p>
        </p:txBody>
      </p:sp>
      <p:sp>
        <p:nvSpPr>
          <p:cNvPr id="23556" name="投影片編號版面配置區 3">
            <a:extLst>
              <a:ext uri="{FF2B5EF4-FFF2-40B4-BE49-F238E27FC236}">
                <a16:creationId xmlns:a16="http://schemas.microsoft.com/office/drawing/2014/main" id="{2186179D-26D3-419F-8B90-609FD435B40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新細明體" panose="02020500000000000000" pitchFamily="18" charset="-120"/>
              </a:defRPr>
            </a:lvl1pPr>
            <a:lvl2pPr marL="742950" indent="-285750">
              <a:spcBef>
                <a:spcPct val="30000"/>
              </a:spcBef>
              <a:defRPr sz="1200">
                <a:solidFill>
                  <a:schemeClr val="tx1"/>
                </a:solidFill>
                <a:latin typeface="Calibri" panose="020F0502020204030204" pitchFamily="34" charset="0"/>
                <a:ea typeface="新細明體" panose="02020500000000000000" pitchFamily="18" charset="-120"/>
              </a:defRPr>
            </a:lvl2pPr>
            <a:lvl3pPr marL="1143000" indent="-228600">
              <a:spcBef>
                <a:spcPct val="30000"/>
              </a:spcBef>
              <a:defRPr sz="1200">
                <a:solidFill>
                  <a:schemeClr val="tx1"/>
                </a:solidFill>
                <a:latin typeface="Calibri" panose="020F0502020204030204" pitchFamily="34" charset="0"/>
                <a:ea typeface="新細明體" panose="02020500000000000000" pitchFamily="18" charset="-120"/>
              </a:defRPr>
            </a:lvl3pPr>
            <a:lvl4pPr marL="1600200" indent="-228600">
              <a:spcBef>
                <a:spcPct val="30000"/>
              </a:spcBef>
              <a:defRPr sz="1200">
                <a:solidFill>
                  <a:schemeClr val="tx1"/>
                </a:solidFill>
                <a:latin typeface="Calibri" panose="020F0502020204030204" pitchFamily="34" charset="0"/>
                <a:ea typeface="新細明體" panose="02020500000000000000" pitchFamily="18" charset="-120"/>
              </a:defRPr>
            </a:lvl4pPr>
            <a:lvl5pPr marL="2057400" indent="-228600">
              <a:spcBef>
                <a:spcPct val="30000"/>
              </a:spcBef>
              <a:defRPr sz="12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9pPr>
          </a:lstStyle>
          <a:p>
            <a:pPr>
              <a:spcBef>
                <a:spcPct val="0"/>
              </a:spcBef>
            </a:pPr>
            <a:fld id="{FF004FD3-B44B-44E7-B6D4-2DE64933B89A}" type="slidenum">
              <a:rPr lang="zh-TW" altLang="en-US" smtClean="0">
                <a:latin typeface="Arial" panose="020B0604020202020204" pitchFamily="34" charset="0"/>
              </a:rPr>
              <a:pPr>
                <a:spcBef>
                  <a:spcPct val="0"/>
                </a:spcBef>
              </a:pPr>
              <a:t>8</a:t>
            </a:fld>
            <a:endParaRPr lang="zh-TW"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投影片圖像版面配置區 1">
            <a:extLst>
              <a:ext uri="{FF2B5EF4-FFF2-40B4-BE49-F238E27FC236}">
                <a16:creationId xmlns:a16="http://schemas.microsoft.com/office/drawing/2014/main" id="{5EECA155-05C6-4EF0-918A-3F185224094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備忘稿版面配置區 2">
            <a:extLst>
              <a:ext uri="{FF2B5EF4-FFF2-40B4-BE49-F238E27FC236}">
                <a16:creationId xmlns:a16="http://schemas.microsoft.com/office/drawing/2014/main" id="{EC6545BB-E90A-414E-BC83-EFC8FF54BED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TW" altLang="en-US"/>
          </a:p>
        </p:txBody>
      </p:sp>
      <p:sp>
        <p:nvSpPr>
          <p:cNvPr id="25604" name="投影片編號版面配置區 3">
            <a:extLst>
              <a:ext uri="{FF2B5EF4-FFF2-40B4-BE49-F238E27FC236}">
                <a16:creationId xmlns:a16="http://schemas.microsoft.com/office/drawing/2014/main" id="{21E4FED5-3A4A-4D0C-8C7E-7C947A72BF8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新細明體" panose="02020500000000000000" pitchFamily="18" charset="-120"/>
              </a:defRPr>
            </a:lvl1pPr>
            <a:lvl2pPr marL="742950" indent="-285750">
              <a:spcBef>
                <a:spcPct val="30000"/>
              </a:spcBef>
              <a:defRPr sz="1200">
                <a:solidFill>
                  <a:schemeClr val="tx1"/>
                </a:solidFill>
                <a:latin typeface="Calibri" panose="020F0502020204030204" pitchFamily="34" charset="0"/>
                <a:ea typeface="新細明體" panose="02020500000000000000" pitchFamily="18" charset="-120"/>
              </a:defRPr>
            </a:lvl2pPr>
            <a:lvl3pPr marL="1143000" indent="-228600">
              <a:spcBef>
                <a:spcPct val="30000"/>
              </a:spcBef>
              <a:defRPr sz="1200">
                <a:solidFill>
                  <a:schemeClr val="tx1"/>
                </a:solidFill>
                <a:latin typeface="Calibri" panose="020F0502020204030204" pitchFamily="34" charset="0"/>
                <a:ea typeface="新細明體" panose="02020500000000000000" pitchFamily="18" charset="-120"/>
              </a:defRPr>
            </a:lvl3pPr>
            <a:lvl4pPr marL="1600200" indent="-228600">
              <a:spcBef>
                <a:spcPct val="30000"/>
              </a:spcBef>
              <a:defRPr sz="1200">
                <a:solidFill>
                  <a:schemeClr val="tx1"/>
                </a:solidFill>
                <a:latin typeface="Calibri" panose="020F0502020204030204" pitchFamily="34" charset="0"/>
                <a:ea typeface="新細明體" panose="02020500000000000000" pitchFamily="18" charset="-120"/>
              </a:defRPr>
            </a:lvl4pPr>
            <a:lvl5pPr marL="2057400" indent="-228600">
              <a:spcBef>
                <a:spcPct val="30000"/>
              </a:spcBef>
              <a:defRPr sz="12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9pPr>
          </a:lstStyle>
          <a:p>
            <a:pPr>
              <a:spcBef>
                <a:spcPct val="0"/>
              </a:spcBef>
            </a:pPr>
            <a:fld id="{4CC57E77-9B0B-473B-96FA-C9DD4A778FBB}" type="slidenum">
              <a:rPr lang="zh-TW" altLang="en-US" smtClean="0">
                <a:latin typeface="Arial" panose="020B0604020202020204" pitchFamily="34" charset="0"/>
              </a:rPr>
              <a:pPr>
                <a:spcBef>
                  <a:spcPct val="0"/>
                </a:spcBef>
              </a:pPr>
              <a:t>9</a:t>
            </a:fld>
            <a:endParaRPr lang="zh-TW"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_標題投影片">
    <p:bg>
      <p:bgPr>
        <a:solidFill>
          <a:srgbClr val="A6A6A6"/>
        </a:solidFill>
        <a:effectLst/>
      </p:bgPr>
    </p:bg>
    <p:spTree>
      <p:nvGrpSpPr>
        <p:cNvPr id="1" name=""/>
        <p:cNvGrpSpPr/>
        <p:nvPr/>
      </p:nvGrpSpPr>
      <p:grpSpPr>
        <a:xfrm>
          <a:off x="0" y="0"/>
          <a:ext cx="0" cy="0"/>
          <a:chOff x="0" y="0"/>
          <a:chExt cx="0" cy="0"/>
        </a:xfrm>
      </p:grpSpPr>
      <p:pic>
        <p:nvPicPr>
          <p:cNvPr id="2" name="Picture 239" descr="영문간지">
            <a:extLst>
              <a:ext uri="{FF2B5EF4-FFF2-40B4-BE49-F238E27FC236}">
                <a16:creationId xmlns:a16="http://schemas.microsoft.com/office/drawing/2014/main" id="{795415B0-A589-4622-8C88-D463E9B4614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28625" y="5143500"/>
            <a:ext cx="2786063" cy="150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descr="C:\Documents and Settings\Axel\桌面\圖片7.png">
            <a:extLst>
              <a:ext uri="{FF2B5EF4-FFF2-40B4-BE49-F238E27FC236}">
                <a16:creationId xmlns:a16="http://schemas.microsoft.com/office/drawing/2014/main" id="{03A47B3D-7ADD-4CC8-AB8E-4866463690DF}"/>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3511550" cy="686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descr="C:\Documents and Settings\Axel\桌面\圖片8.png">
            <a:extLst>
              <a:ext uri="{FF2B5EF4-FFF2-40B4-BE49-F238E27FC236}">
                <a16:creationId xmlns:a16="http://schemas.microsoft.com/office/drawing/2014/main" id="{AD692E48-9EAD-4DD0-A068-EAF98F716EF8}"/>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642938"/>
            <a:ext cx="90693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73902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pic>
        <p:nvPicPr>
          <p:cNvPr id="4" name="圖片 11" descr="NEW封面商標黑色01 [轉換].tif">
            <a:extLst>
              <a:ext uri="{FF2B5EF4-FFF2-40B4-BE49-F238E27FC236}">
                <a16:creationId xmlns:a16="http://schemas.microsoft.com/office/drawing/2014/main" id="{BAA02981-C69E-440F-9423-F366F737596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8588" y="104775"/>
            <a:ext cx="4699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投影片編號版面配置區 79">
            <a:extLst>
              <a:ext uri="{FF2B5EF4-FFF2-40B4-BE49-F238E27FC236}">
                <a16:creationId xmlns:a16="http://schemas.microsoft.com/office/drawing/2014/main" id="{3E843E15-CE52-495A-B9CB-147FDD58AC00}"/>
              </a:ext>
            </a:extLst>
          </p:cNvPr>
          <p:cNvSpPr txBox="1">
            <a:spLocks/>
          </p:cNvSpPr>
          <p:nvPr userDrawn="1"/>
        </p:nvSpPr>
        <p:spPr bwMode="auto">
          <a:xfrm>
            <a:off x="7010400" y="6556375"/>
            <a:ext cx="2133600" cy="476250"/>
          </a:xfrm>
          <a:prstGeom prst="rect">
            <a:avLst/>
          </a:prstGeom>
          <a:noFill/>
          <a:ln w="9525">
            <a:noFill/>
            <a:miter lim="800000"/>
            <a:headEnd/>
            <a:tailEnd/>
          </a:ln>
          <a:effectLst/>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r" eaLnBrk="1" latinLnBrk="1" hangingPunct="1">
              <a:defRPr/>
            </a:pPr>
            <a:fld id="{AFC795A2-9CE8-4A28-878E-14D90F969D56}" type="slidenum">
              <a:rPr kumimoji="0" lang="en-US" altLang="ko-KR" sz="1200" b="1" smtClean="0">
                <a:latin typeface="微軟正黑體" panose="020B0604030504040204" pitchFamily="34" charset="-120"/>
                <a:ea typeface="微軟正黑體" panose="020B0604030504040204" pitchFamily="34" charset="-120"/>
                <a:cs typeface="Arial" panose="020B0604020202020204" pitchFamily="34" charset="0"/>
              </a:rPr>
              <a:pPr algn="r" eaLnBrk="1" latinLnBrk="1" hangingPunct="1">
                <a:defRPr/>
              </a:pPr>
              <a:t>‹#›</a:t>
            </a:fld>
            <a:endParaRPr kumimoji="0" lang="en-US" altLang="ko-KR" sz="1200" b="1">
              <a:latin typeface="微軟正黑體" panose="020B0604030504040204" pitchFamily="34" charset="-120"/>
              <a:ea typeface="微軟正黑體" panose="020B0604030504040204" pitchFamily="34" charset="-120"/>
              <a:cs typeface="Arial" panose="020B0604020202020204" pitchFamily="34" charset="0"/>
            </a:endParaRPr>
          </a:p>
        </p:txBody>
      </p:sp>
      <p:sp>
        <p:nvSpPr>
          <p:cNvPr id="3" name="內容版面配置區 2"/>
          <p:cNvSpPr>
            <a:spLocks noGrp="1"/>
          </p:cNvSpPr>
          <p:nvPr>
            <p:ph idx="1"/>
          </p:nvPr>
        </p:nvSpPr>
        <p:spPr>
          <a:xfrm>
            <a:off x="285720" y="1142984"/>
            <a:ext cx="8643998" cy="5429288"/>
          </a:xfrm>
          <a:prstGeom prst="rect">
            <a:avLst/>
          </a:prstGeom>
        </p:spPr>
        <p:txBody>
          <a:bodyPr/>
          <a:lstStyle>
            <a:lvl1pPr>
              <a:buFontTx/>
              <a:buBlip>
                <a:blip r:embed="rId3"/>
              </a:buBlip>
              <a:defRPr sz="3600">
                <a:solidFill>
                  <a:srgbClr val="339933"/>
                </a:solidFill>
                <a:latin typeface="標楷體" pitchFamily="65" charset="-120"/>
                <a:ea typeface="標楷體" pitchFamily="65" charset="-120"/>
              </a:defRPr>
            </a:lvl1pPr>
            <a:lvl2pPr>
              <a:buFontTx/>
              <a:buBlip>
                <a:blip r:embed="rId4"/>
              </a:buBlip>
              <a:defRPr>
                <a:solidFill>
                  <a:srgbClr val="0070C0"/>
                </a:solidFill>
                <a:latin typeface="標楷體" pitchFamily="65" charset="-120"/>
                <a:ea typeface="標楷體" pitchFamily="65" charset="-120"/>
              </a:defRPr>
            </a:lvl2pPr>
            <a:lvl3pPr>
              <a:buFontTx/>
              <a:buBlip>
                <a:blip r:embed="rId5"/>
              </a:buBlip>
              <a:defRPr sz="2400">
                <a:latin typeface="標楷體" pitchFamily="65" charset="-120"/>
                <a:ea typeface="標楷體" pitchFamily="65" charset="-120"/>
              </a:defRPr>
            </a:lvl3pPr>
            <a:lvl4pPr>
              <a:buFontTx/>
              <a:buBlip>
                <a:blip r:embed="rId5"/>
              </a:buBlip>
              <a:defRPr>
                <a:latin typeface="標楷體" pitchFamily="65" charset="-120"/>
                <a:ea typeface="標楷體" pitchFamily="65" charset="-120"/>
              </a:defRPr>
            </a:lvl4pPr>
            <a:lvl5pPr>
              <a:buFontTx/>
              <a:buBlip>
                <a:blip r:embed="rId5"/>
              </a:buBlip>
              <a:defRPr sz="1600">
                <a:latin typeface="標楷體" pitchFamily="65" charset="-120"/>
                <a:ea typeface="標楷體"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14" name="Rectangle 2"/>
          <p:cNvSpPr>
            <a:spLocks noGrp="1" noChangeArrowheads="1"/>
          </p:cNvSpPr>
          <p:nvPr>
            <p:ph type="title"/>
          </p:nvPr>
        </p:nvSpPr>
        <p:spPr bwMode="auto">
          <a:xfrm>
            <a:off x="785785" y="144463"/>
            <a:ext cx="8208089" cy="882650"/>
          </a:xfrm>
          <a:prstGeom prst="rect">
            <a:avLst/>
          </a:prstGeom>
          <a:noFill/>
          <a:ln w="9525">
            <a:noFill/>
            <a:miter lim="800000"/>
            <a:headEnd/>
            <a:tailEnd/>
          </a:ln>
          <a:effectLst/>
        </p:spPr>
        <p:txBody>
          <a:bodyPr/>
          <a:lstStyle>
            <a:lvl1pPr>
              <a:defRPr sz="4000" b="0">
                <a:solidFill>
                  <a:srgbClr val="FFFF00"/>
                </a:solidFill>
                <a:effectLst/>
                <a:latin typeface="標楷體" pitchFamily="65" charset="-120"/>
                <a:ea typeface="標楷體" pitchFamily="65" charset="-120"/>
                <a:cs typeface="Arial" pitchFamily="34" charset="0"/>
              </a:defRPr>
            </a:lvl1pPr>
          </a:lstStyle>
          <a:p>
            <a:pPr lvl="0"/>
            <a:r>
              <a:rPr lang="zh-TW" altLang="en-US" dirty="0"/>
              <a:t>按一下以編輯母片標題樣式</a:t>
            </a:r>
            <a:endParaRPr lang="ko-KR" altLang="en-US" dirty="0"/>
          </a:p>
        </p:txBody>
      </p:sp>
    </p:spTree>
    <p:extLst>
      <p:ext uri="{BB962C8B-B14F-4D97-AF65-F5344CB8AC3E}">
        <p14:creationId xmlns:p14="http://schemas.microsoft.com/office/powerpoint/2010/main" val="2086891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標題投影片">
    <p:spTree>
      <p:nvGrpSpPr>
        <p:cNvPr id="1" name=""/>
        <p:cNvGrpSpPr/>
        <p:nvPr/>
      </p:nvGrpSpPr>
      <p:grpSpPr>
        <a:xfrm>
          <a:off x="0" y="0"/>
          <a:ext cx="0" cy="0"/>
          <a:chOff x="0" y="0"/>
          <a:chExt cx="0" cy="0"/>
        </a:xfrm>
      </p:grpSpPr>
      <p:pic>
        <p:nvPicPr>
          <p:cNvPr id="4" name="圖片 11" descr="NEW封面商標黑色01 [轉換].tif">
            <a:extLst>
              <a:ext uri="{FF2B5EF4-FFF2-40B4-BE49-F238E27FC236}">
                <a16:creationId xmlns:a16="http://schemas.microsoft.com/office/drawing/2014/main" id="{E70CD8E3-E77D-4ACB-A0CD-DB36632C7F1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8588" y="104775"/>
            <a:ext cx="4699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投影片編號版面配置區 79">
            <a:extLst>
              <a:ext uri="{FF2B5EF4-FFF2-40B4-BE49-F238E27FC236}">
                <a16:creationId xmlns:a16="http://schemas.microsoft.com/office/drawing/2014/main" id="{345B4D28-90DA-4BE2-848F-AF0BAA6F5C88}"/>
              </a:ext>
            </a:extLst>
          </p:cNvPr>
          <p:cNvSpPr txBox="1">
            <a:spLocks/>
          </p:cNvSpPr>
          <p:nvPr userDrawn="1"/>
        </p:nvSpPr>
        <p:spPr bwMode="auto">
          <a:xfrm>
            <a:off x="7010400" y="6556375"/>
            <a:ext cx="2133600" cy="476250"/>
          </a:xfrm>
          <a:prstGeom prst="rect">
            <a:avLst/>
          </a:prstGeom>
          <a:noFill/>
          <a:ln w="9525">
            <a:noFill/>
            <a:miter lim="800000"/>
            <a:headEnd/>
            <a:tailEnd/>
          </a:ln>
          <a:effectLst/>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r" eaLnBrk="1" latinLnBrk="1" hangingPunct="1">
              <a:defRPr/>
            </a:pPr>
            <a:fld id="{6B277DD2-AD4C-4F05-8415-3A2FCBEDC835}" type="slidenum">
              <a:rPr kumimoji="0" lang="en-US" altLang="ko-KR" sz="1200" b="1" smtClean="0">
                <a:latin typeface="微軟正黑體" panose="020B0604030504040204" pitchFamily="34" charset="-120"/>
                <a:ea typeface="微軟正黑體" panose="020B0604030504040204" pitchFamily="34" charset="-120"/>
                <a:cs typeface="Arial" panose="020B0604020202020204" pitchFamily="34" charset="0"/>
              </a:rPr>
              <a:pPr algn="r" eaLnBrk="1" latinLnBrk="1" hangingPunct="1">
                <a:defRPr/>
              </a:pPr>
              <a:t>‹#›</a:t>
            </a:fld>
            <a:endParaRPr kumimoji="0" lang="en-US" altLang="ko-KR" sz="1200" b="1">
              <a:latin typeface="微軟正黑體" panose="020B0604030504040204" pitchFamily="34" charset="-120"/>
              <a:ea typeface="微軟正黑體" panose="020B0604030504040204" pitchFamily="34" charset="-120"/>
              <a:cs typeface="Arial" panose="020B0604020202020204" pitchFamily="34" charset="0"/>
            </a:endParaRPr>
          </a:p>
        </p:txBody>
      </p:sp>
      <p:sp>
        <p:nvSpPr>
          <p:cNvPr id="22" name="Rectangle 2"/>
          <p:cNvSpPr>
            <a:spLocks noGrp="1" noChangeArrowheads="1"/>
          </p:cNvSpPr>
          <p:nvPr>
            <p:ph type="title"/>
          </p:nvPr>
        </p:nvSpPr>
        <p:spPr bwMode="auto">
          <a:xfrm>
            <a:off x="785785" y="144463"/>
            <a:ext cx="8208089" cy="882650"/>
          </a:xfrm>
          <a:prstGeom prst="rect">
            <a:avLst/>
          </a:prstGeom>
          <a:noFill/>
          <a:ln w="9525">
            <a:noFill/>
            <a:miter lim="800000"/>
            <a:headEnd/>
            <a:tailEnd/>
          </a:ln>
          <a:effectLst/>
        </p:spPr>
        <p:txBody>
          <a:bodyPr/>
          <a:lstStyle>
            <a:lvl1pPr>
              <a:defRPr sz="4000" b="0">
                <a:solidFill>
                  <a:srgbClr val="FFFF00"/>
                </a:solidFill>
                <a:effectLst/>
                <a:latin typeface="標楷體" pitchFamily="65" charset="-120"/>
                <a:ea typeface="標楷體" pitchFamily="65" charset="-120"/>
                <a:cs typeface="Arial" pitchFamily="34" charset="0"/>
              </a:defRPr>
            </a:lvl1pPr>
          </a:lstStyle>
          <a:p>
            <a:pPr lvl="0"/>
            <a:r>
              <a:rPr lang="zh-TW" altLang="en-US" dirty="0"/>
              <a:t>按一下以編輯母片標題樣式</a:t>
            </a:r>
            <a:endParaRPr lang="ko-KR" altLang="en-US" dirty="0"/>
          </a:p>
        </p:txBody>
      </p:sp>
      <p:sp>
        <p:nvSpPr>
          <p:cNvPr id="24" name="內容版面配置區 2"/>
          <p:cNvSpPr>
            <a:spLocks noGrp="1"/>
          </p:cNvSpPr>
          <p:nvPr>
            <p:ph idx="1"/>
          </p:nvPr>
        </p:nvSpPr>
        <p:spPr>
          <a:xfrm>
            <a:off x="285720" y="1142984"/>
            <a:ext cx="8643998" cy="5429288"/>
          </a:xfrm>
          <a:prstGeom prst="rect">
            <a:avLst/>
          </a:prstGeom>
        </p:spPr>
        <p:txBody>
          <a:bodyPr/>
          <a:lstStyle>
            <a:lvl1pPr>
              <a:buFontTx/>
              <a:buBlip>
                <a:blip r:embed="rId3"/>
              </a:buBlip>
              <a:defRPr lang="zh-TW" altLang="en-US" sz="3600" kern="1200" dirty="0" smtClean="0">
                <a:solidFill>
                  <a:srgbClr val="339933"/>
                </a:solidFill>
                <a:latin typeface="標楷體" pitchFamily="65" charset="-120"/>
                <a:ea typeface="標楷體" pitchFamily="65" charset="-120"/>
                <a:cs typeface="+mn-cs"/>
              </a:defRPr>
            </a:lvl1pPr>
            <a:lvl2pPr>
              <a:buFontTx/>
              <a:buBlip>
                <a:blip r:embed="rId4"/>
              </a:buBlip>
              <a:defRPr lang="zh-TW" altLang="en-US" sz="2800" kern="1200" dirty="0" smtClean="0">
                <a:solidFill>
                  <a:srgbClr val="0070C0"/>
                </a:solidFill>
                <a:latin typeface="標楷體" pitchFamily="65" charset="-120"/>
                <a:ea typeface="標楷體" pitchFamily="65" charset="-120"/>
                <a:cs typeface="+mn-cs"/>
              </a:defRPr>
            </a:lvl2pPr>
            <a:lvl3pPr>
              <a:defRPr lang="zh-TW" altLang="en-US" sz="2400" kern="1200" dirty="0" smtClean="0">
                <a:solidFill>
                  <a:schemeClr val="tx1"/>
                </a:solidFill>
                <a:latin typeface="標楷體" pitchFamily="65" charset="-120"/>
                <a:ea typeface="標楷體" pitchFamily="65" charset="-120"/>
                <a:cs typeface="+mn-cs"/>
              </a:defRPr>
            </a:lvl3pPr>
            <a:lvl4pPr>
              <a:defRPr>
                <a:latin typeface="標楷體" pitchFamily="65" charset="-120"/>
                <a:ea typeface="標楷體" pitchFamily="65" charset="-120"/>
              </a:defRPr>
            </a:lvl4pPr>
            <a:lvl5pPr>
              <a:defRPr sz="1600">
                <a:latin typeface="標楷體" pitchFamily="65" charset="-120"/>
                <a:ea typeface="標楷體"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Tree>
    <p:extLst>
      <p:ext uri="{BB962C8B-B14F-4D97-AF65-F5344CB8AC3E}">
        <p14:creationId xmlns:p14="http://schemas.microsoft.com/office/powerpoint/2010/main" val="882221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2_標題投影片">
    <p:spTree>
      <p:nvGrpSpPr>
        <p:cNvPr id="1" name=""/>
        <p:cNvGrpSpPr/>
        <p:nvPr/>
      </p:nvGrpSpPr>
      <p:grpSpPr>
        <a:xfrm>
          <a:off x="0" y="0"/>
          <a:ext cx="0" cy="0"/>
          <a:chOff x="0" y="0"/>
          <a:chExt cx="0" cy="0"/>
        </a:xfrm>
      </p:grpSpPr>
      <p:pic>
        <p:nvPicPr>
          <p:cNvPr id="2" name="Picture 2" descr="C:\Documents and Settings\Axel\桌面\圖片1.png">
            <a:extLst>
              <a:ext uri="{FF2B5EF4-FFF2-40B4-BE49-F238E27FC236}">
                <a16:creationId xmlns:a16="http://schemas.microsoft.com/office/drawing/2014/main" id="{5774AF91-585A-40B3-81DF-B9845DD6234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4763"/>
            <a:ext cx="9150350" cy="686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63257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3_標題投影片">
    <p:bg>
      <p:bgPr>
        <a:solidFill>
          <a:srgbClr val="C0C0C0"/>
        </a:solidFill>
        <a:effectLst/>
      </p:bgPr>
    </p:bg>
    <p:spTree>
      <p:nvGrpSpPr>
        <p:cNvPr id="1" name=""/>
        <p:cNvGrpSpPr/>
        <p:nvPr/>
      </p:nvGrpSpPr>
      <p:grpSpPr>
        <a:xfrm>
          <a:off x="0" y="0"/>
          <a:ext cx="0" cy="0"/>
          <a:chOff x="0" y="0"/>
          <a:chExt cx="0" cy="0"/>
        </a:xfrm>
      </p:grpSpPr>
      <p:pic>
        <p:nvPicPr>
          <p:cNvPr id="2" name="Picture 2" descr="C:\Documents and Settings\Axel\桌面\圖片2.png">
            <a:extLst>
              <a:ext uri="{FF2B5EF4-FFF2-40B4-BE49-F238E27FC236}">
                <a16:creationId xmlns:a16="http://schemas.microsoft.com/office/drawing/2014/main" id="{5AF87911-E451-429E-A3FE-0370231CB41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113" y="0"/>
            <a:ext cx="9155113" cy="262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66215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0" descr="영문간지">
            <a:extLst>
              <a:ext uri="{FF2B5EF4-FFF2-40B4-BE49-F238E27FC236}">
                <a16:creationId xmlns:a16="http://schemas.microsoft.com/office/drawing/2014/main" id="{E98F22E5-6DC2-43B5-907F-18553FEA0113}"/>
              </a:ext>
            </a:extLst>
          </p:cNvPr>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5767388" y="-188913"/>
            <a:ext cx="1622425" cy="127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Rectangle 6">
            <a:extLst>
              <a:ext uri="{FF2B5EF4-FFF2-40B4-BE49-F238E27FC236}">
                <a16:creationId xmlns:a16="http://schemas.microsoft.com/office/drawing/2014/main" id="{1976CC46-3861-444E-9D70-9CFE67BC2C06}"/>
              </a:ext>
            </a:extLst>
          </p:cNvPr>
          <p:cNvSpPr>
            <a:spLocks noGrp="1" noChangeArrowheads="1"/>
          </p:cNvSpPr>
          <p:nvPr>
            <p:ph type="sldNum" sz="quarter" idx="4"/>
          </p:nvPr>
        </p:nvSpPr>
        <p:spPr bwMode="auto">
          <a:xfrm>
            <a:off x="2654300" y="65246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latinLnBrk="1" hangingPunct="1">
              <a:defRPr kumimoji="0" sz="1200">
                <a:latin typeface="標楷體" panose="03000509000000000000" pitchFamily="65" charset="-120"/>
                <a:ea typeface="標楷體" panose="03000509000000000000" pitchFamily="65" charset="-120"/>
              </a:defRPr>
            </a:lvl1pPr>
          </a:lstStyle>
          <a:p>
            <a:pPr>
              <a:defRPr/>
            </a:pPr>
            <a:fld id="{6F9BB990-B94D-4F8B-AA94-2DFE8B40174C}" type="slidenum">
              <a:rPr lang="en-US" altLang="ko-KR"/>
              <a:pPr>
                <a:defRPr/>
              </a:pPr>
              <a:t>‹#›</a:t>
            </a:fld>
            <a:endParaRPr lang="en-US" altLang="ko-KR"/>
          </a:p>
        </p:txBody>
      </p:sp>
      <p:sp>
        <p:nvSpPr>
          <p:cNvPr id="1028" name="Rectangle 9" descr="좁은 수평선">
            <a:extLst>
              <a:ext uri="{FF2B5EF4-FFF2-40B4-BE49-F238E27FC236}">
                <a16:creationId xmlns:a16="http://schemas.microsoft.com/office/drawing/2014/main" id="{097A1B7B-8578-4428-A3E9-8C6A7E9300E7}"/>
              </a:ext>
            </a:extLst>
          </p:cNvPr>
          <p:cNvSpPr>
            <a:spLocks noChangeArrowheads="1"/>
          </p:cNvSpPr>
          <p:nvPr userDrawn="1"/>
        </p:nvSpPr>
        <p:spPr bwMode="auto">
          <a:xfrm>
            <a:off x="0" y="792163"/>
            <a:ext cx="9144000" cy="431800"/>
          </a:xfrm>
          <a:prstGeom prst="rect">
            <a:avLst/>
          </a:prstGeom>
          <a:pattFill prst="narHorz">
            <a:fgClr>
              <a:schemeClr val="bg2">
                <a:alpha val="20000"/>
              </a:schemeClr>
            </a:fgClr>
            <a:bgClr>
              <a:srgbClr val="FFFFFF">
                <a:alpha val="20000"/>
              </a:srgbClr>
            </a:bgClr>
          </a:patt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latinLnBrk="1" hangingPunct="1">
              <a:defRPr/>
            </a:pPr>
            <a:endParaRPr kumimoji="0" lang="zh-TW" altLang="en-US">
              <a:latin typeface="標楷體" pitchFamily="65" charset="-120"/>
              <a:ea typeface="標楷體" pitchFamily="65" charset="-120"/>
            </a:endParaRPr>
          </a:p>
        </p:txBody>
      </p:sp>
      <p:pic>
        <p:nvPicPr>
          <p:cNvPr id="1029" name="Picture 9" descr="C:\Documents and Settings\Axel\桌面\圖片9.png">
            <a:extLst>
              <a:ext uri="{FF2B5EF4-FFF2-40B4-BE49-F238E27FC236}">
                <a16:creationId xmlns:a16="http://schemas.microsoft.com/office/drawing/2014/main" id="{270D19F1-CA4F-464F-A149-2CADE84A9FB8}"/>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11113" y="0"/>
            <a:ext cx="9155113" cy="123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55" r:id="rId1"/>
    <p:sldLayoutId id="2147484056" r:id="rId2"/>
    <p:sldLayoutId id="2147484057" r:id="rId3"/>
    <p:sldLayoutId id="2147484058" r:id="rId4"/>
    <p:sldLayoutId id="2147484059" r:id="rId5"/>
  </p:sldLayoutIdLst>
  <p:txStyles>
    <p:titleStyle>
      <a:lvl1pPr algn="l" rtl="0" eaLnBrk="0" fontAlgn="base" hangingPunct="0">
        <a:spcBef>
          <a:spcPct val="0"/>
        </a:spcBef>
        <a:spcAft>
          <a:spcPct val="0"/>
        </a:spcAft>
        <a:defRPr sz="3600" kern="1200">
          <a:solidFill>
            <a:srgbClr val="FFFF00"/>
          </a:solidFill>
          <a:latin typeface="標楷體" pitchFamily="65" charset="-120"/>
          <a:ea typeface="標楷體" pitchFamily="65" charset="-120"/>
          <a:cs typeface="+mj-cs"/>
        </a:defRPr>
      </a:lvl1pPr>
      <a:lvl2pPr algn="l" rtl="0" eaLnBrk="0" fontAlgn="base" hangingPunct="0">
        <a:spcBef>
          <a:spcPct val="0"/>
        </a:spcBef>
        <a:spcAft>
          <a:spcPct val="0"/>
        </a:spcAft>
        <a:defRPr sz="3600">
          <a:solidFill>
            <a:srgbClr val="FFFF00"/>
          </a:solidFill>
          <a:latin typeface="標楷體" pitchFamily="65" charset="-120"/>
          <a:ea typeface="標楷體" pitchFamily="65" charset="-120"/>
        </a:defRPr>
      </a:lvl2pPr>
      <a:lvl3pPr algn="l" rtl="0" eaLnBrk="0" fontAlgn="base" hangingPunct="0">
        <a:spcBef>
          <a:spcPct val="0"/>
        </a:spcBef>
        <a:spcAft>
          <a:spcPct val="0"/>
        </a:spcAft>
        <a:defRPr sz="3600">
          <a:solidFill>
            <a:srgbClr val="FFFF00"/>
          </a:solidFill>
          <a:latin typeface="標楷體" pitchFamily="65" charset="-120"/>
          <a:ea typeface="標楷體" pitchFamily="65" charset="-120"/>
        </a:defRPr>
      </a:lvl3pPr>
      <a:lvl4pPr algn="l" rtl="0" eaLnBrk="0" fontAlgn="base" hangingPunct="0">
        <a:spcBef>
          <a:spcPct val="0"/>
        </a:spcBef>
        <a:spcAft>
          <a:spcPct val="0"/>
        </a:spcAft>
        <a:defRPr sz="3600">
          <a:solidFill>
            <a:srgbClr val="FFFF00"/>
          </a:solidFill>
          <a:latin typeface="標楷體" pitchFamily="65" charset="-120"/>
          <a:ea typeface="標楷體" pitchFamily="65" charset="-120"/>
        </a:defRPr>
      </a:lvl4pPr>
      <a:lvl5pPr algn="l" rtl="0" eaLnBrk="0" fontAlgn="base" hangingPunct="0">
        <a:spcBef>
          <a:spcPct val="0"/>
        </a:spcBef>
        <a:spcAft>
          <a:spcPct val="0"/>
        </a:spcAft>
        <a:defRPr sz="3600">
          <a:solidFill>
            <a:srgbClr val="FFFF00"/>
          </a:solidFill>
          <a:latin typeface="標楷體" pitchFamily="65" charset="-120"/>
          <a:ea typeface="標楷體" pitchFamily="65" charset="-120"/>
        </a:defRPr>
      </a:lvl5pPr>
      <a:lvl6pPr marL="457200" algn="l" rtl="0" fontAlgn="base">
        <a:spcBef>
          <a:spcPct val="0"/>
        </a:spcBef>
        <a:spcAft>
          <a:spcPct val="0"/>
        </a:spcAft>
        <a:defRPr sz="3600">
          <a:solidFill>
            <a:srgbClr val="FFFF00"/>
          </a:solidFill>
          <a:latin typeface="標楷體" pitchFamily="65" charset="-120"/>
          <a:ea typeface="標楷體" pitchFamily="65" charset="-120"/>
        </a:defRPr>
      </a:lvl6pPr>
      <a:lvl7pPr marL="914400" algn="l" rtl="0" fontAlgn="base">
        <a:spcBef>
          <a:spcPct val="0"/>
        </a:spcBef>
        <a:spcAft>
          <a:spcPct val="0"/>
        </a:spcAft>
        <a:defRPr sz="3600">
          <a:solidFill>
            <a:srgbClr val="FFFF00"/>
          </a:solidFill>
          <a:latin typeface="標楷體" pitchFamily="65" charset="-120"/>
          <a:ea typeface="標楷體" pitchFamily="65" charset="-120"/>
        </a:defRPr>
      </a:lvl7pPr>
      <a:lvl8pPr marL="1371600" algn="l" rtl="0" fontAlgn="base">
        <a:spcBef>
          <a:spcPct val="0"/>
        </a:spcBef>
        <a:spcAft>
          <a:spcPct val="0"/>
        </a:spcAft>
        <a:defRPr sz="3600">
          <a:solidFill>
            <a:srgbClr val="FFFF00"/>
          </a:solidFill>
          <a:latin typeface="標楷體" pitchFamily="65" charset="-120"/>
          <a:ea typeface="標楷體" pitchFamily="65" charset="-120"/>
        </a:defRPr>
      </a:lvl8pPr>
      <a:lvl9pPr marL="1828800" algn="l" rtl="0" fontAlgn="base">
        <a:spcBef>
          <a:spcPct val="0"/>
        </a:spcBef>
        <a:spcAft>
          <a:spcPct val="0"/>
        </a:spcAft>
        <a:defRPr sz="3600">
          <a:solidFill>
            <a:srgbClr val="FFFF00"/>
          </a:solidFill>
          <a:latin typeface="標楷體" pitchFamily="65" charset="-120"/>
          <a:ea typeface="標楷體" pitchFamily="65" charset="-12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slide" Target="slide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slide" Target="slide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slide" Target="slide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slide" Target="slide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slide" Target="slide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slide" Target="slide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slide" Target="slide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slide" Target="slide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slide" Target="slide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slide" Target="slide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8" Type="http://schemas.openxmlformats.org/officeDocument/2006/relationships/slide" Target="slide43.xml"/><Relationship Id="rId3" Type="http://schemas.openxmlformats.org/officeDocument/2006/relationships/slide" Target="slide3.xml"/><Relationship Id="rId7" Type="http://schemas.openxmlformats.org/officeDocument/2006/relationships/slide" Target="slide7.xm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slide" Target="slide25.xml"/><Relationship Id="rId11" Type="http://schemas.openxmlformats.org/officeDocument/2006/relationships/slide" Target="slide51.xml"/><Relationship Id="rId5" Type="http://schemas.openxmlformats.org/officeDocument/2006/relationships/slide" Target="slide34.xml"/><Relationship Id="rId10" Type="http://schemas.openxmlformats.org/officeDocument/2006/relationships/slide" Target="slide19.xml"/><Relationship Id="rId4" Type="http://schemas.openxmlformats.org/officeDocument/2006/relationships/slide" Target="slide4.xml"/><Relationship Id="rId9" Type="http://schemas.openxmlformats.org/officeDocument/2006/relationships/slide" Target="slide15.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slide" Target="slide2.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slide" Target="slide2.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slide" Target="slide2.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slide" Target="slide2.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slide" Target="slide2.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slide" Target="slide2.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slide" Target="slide2.xml"/><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slide" Target="slide2.xml"/><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slide" Target="slide2.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slide" Target="slide2.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slide" Target="slide2.xml"/><Relationship Id="rId4" Type="http://schemas.openxmlformats.org/officeDocument/2006/relationships/image" Target="../media/image13.png"/></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slide" Target="slide2.xml"/><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slide" Target="slide2.xml"/><Relationship Id="rId4" Type="http://schemas.openxmlformats.org/officeDocument/2006/relationships/image" Target="../media/image13.png"/></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slide" Target="slide2.xml"/><Relationship Id="rId4" Type="http://schemas.openxmlformats.org/officeDocument/2006/relationships/image" Target="../media/image13.png"/></Relationships>
</file>

<file path=ppt/slides/_rels/slide33.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slide" Target="slide2.xml"/><Relationship Id="rId4" Type="http://schemas.openxmlformats.org/officeDocument/2006/relationships/image" Target="../media/image13.png"/><Relationship Id="rId9" Type="http://schemas.openxmlformats.org/officeDocument/2006/relationships/image" Target="../media/image27.png"/></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slide" Target="slide2.xml"/><Relationship Id="rId4" Type="http://schemas.openxmlformats.org/officeDocument/2006/relationships/image" Target="../media/image13.png"/></Relationships>
</file>

<file path=ppt/slides/_rels/slide35.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slide" Target="slide2.xml"/><Relationship Id="rId4" Type="http://schemas.openxmlformats.org/officeDocument/2006/relationships/image" Target="../media/image13.png"/></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slide" Target="slide2.xml"/><Relationship Id="rId4" Type="http://schemas.openxmlformats.org/officeDocument/2006/relationships/image" Target="../media/image13.png"/></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slide" Target="slide2.xml"/><Relationship Id="rId4" Type="http://schemas.openxmlformats.org/officeDocument/2006/relationships/image" Target="../media/image13.png"/></Relationships>
</file>

<file path=ppt/slides/_rels/slide38.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slide" Target="slide2.xml"/><Relationship Id="rId4" Type="http://schemas.openxmlformats.org/officeDocument/2006/relationships/image" Target="../media/image13.png"/></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slide" Target="slide2.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slide" Target="slide2.xml"/><Relationship Id="rId4" Type="http://schemas.openxmlformats.org/officeDocument/2006/relationships/image" Target="../media/image13.png"/></Relationships>
</file>

<file path=ppt/slides/_rels/slide40.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slide" Target="slide2.xml"/><Relationship Id="rId4" Type="http://schemas.openxmlformats.org/officeDocument/2006/relationships/image" Target="../media/image13.png"/></Relationships>
</file>

<file path=ppt/slides/_rels/slide41.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slide" Target="slide2.xml"/><Relationship Id="rId4" Type="http://schemas.openxmlformats.org/officeDocument/2006/relationships/image" Target="../media/image13.png"/></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slide" Target="slide2.xml"/><Relationship Id="rId4" Type="http://schemas.openxmlformats.org/officeDocument/2006/relationships/image" Target="../media/image13.png"/></Relationships>
</file>

<file path=ppt/slides/_rels/slide43.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slide" Target="slide2.xml"/><Relationship Id="rId4" Type="http://schemas.openxmlformats.org/officeDocument/2006/relationships/image" Target="../media/image13.png"/></Relationships>
</file>

<file path=ppt/slides/_rels/slide44.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slide" Target="slide2.xml"/><Relationship Id="rId4" Type="http://schemas.openxmlformats.org/officeDocument/2006/relationships/image" Target="../media/image13.png"/></Relationships>
</file>

<file path=ppt/slides/_rels/slide4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slide" Target="slide2.xml"/><Relationship Id="rId4" Type="http://schemas.openxmlformats.org/officeDocument/2006/relationships/image" Target="../media/image13.png"/></Relationships>
</file>

<file path=ppt/slides/_rels/slide4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slide" Target="slide2.xml"/><Relationship Id="rId4" Type="http://schemas.openxmlformats.org/officeDocument/2006/relationships/image" Target="../media/image13.png"/></Relationships>
</file>

<file path=ppt/slides/_rels/slide47.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slide" Target="slide2.xml"/><Relationship Id="rId4" Type="http://schemas.openxmlformats.org/officeDocument/2006/relationships/image" Target="../media/image13.png"/></Relationships>
</file>

<file path=ppt/slides/_rels/slide48.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slide" Target="slide2.xml"/><Relationship Id="rId4" Type="http://schemas.openxmlformats.org/officeDocument/2006/relationships/image" Target="../media/image13.png"/></Relationships>
</file>

<file path=ppt/slides/_rels/slide49.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slide" Target="slide2.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slide" Target="slide2.xml"/><Relationship Id="rId4" Type="http://schemas.openxmlformats.org/officeDocument/2006/relationships/image" Target="../media/image13.png"/></Relationships>
</file>

<file path=ppt/slides/_rels/slide50.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slide" Target="slide2.xml"/><Relationship Id="rId4" Type="http://schemas.openxmlformats.org/officeDocument/2006/relationships/image" Target="../media/image13.png"/></Relationships>
</file>

<file path=ppt/slides/_rels/slide51.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slide" Target="slide2.xml"/><Relationship Id="rId4" Type="http://schemas.openxmlformats.org/officeDocument/2006/relationships/image" Target="../media/image13.png"/></Relationships>
</file>

<file path=ppt/slides/_rels/slide52.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slide" Target="slide2.xml"/><Relationship Id="rId4" Type="http://schemas.openxmlformats.org/officeDocument/2006/relationships/image" Target="../media/image13.png"/></Relationships>
</file>

<file path=ppt/slides/_rels/slide53.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53.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slide" Target="slide2.xml"/><Relationship Id="rId4" Type="http://schemas.openxmlformats.org/officeDocument/2006/relationships/image" Target="../media/image13.png"/></Relationships>
</file>

<file path=ppt/slides/_rels/slide54.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54.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slide" Target="slide2.xml"/><Relationship Id="rId4" Type="http://schemas.openxmlformats.org/officeDocument/2006/relationships/image" Target="../media/image13.png"/></Relationships>
</file>

<file path=ppt/slides/_rels/slide55.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55.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slide" Target="slide2.xml"/><Relationship Id="rId4" Type="http://schemas.openxmlformats.org/officeDocument/2006/relationships/image" Target="../media/image13.png"/></Relationships>
</file>

<file path=ppt/slides/_rels/slide5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56.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slide" Target="slide2.xml"/><Relationship Id="rId4" Type="http://schemas.openxmlformats.org/officeDocument/2006/relationships/image" Target="../media/image13.png"/></Relationships>
</file>

<file path=ppt/slides/_rels/slide57.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57.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slide" Target="slide2.xml"/><Relationship Id="rId4" Type="http://schemas.openxmlformats.org/officeDocument/2006/relationships/image" Target="../media/image13.png"/></Relationships>
</file>

<file path=ppt/slides/_rels/slide5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58.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slide" Target="slide2.xml"/><Relationship Id="rId4" Type="http://schemas.openxmlformats.org/officeDocument/2006/relationships/image" Target="../media/image13.png"/></Relationships>
</file>

<file path=ppt/slides/_rels/slide59.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59.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slide" Target="slide2.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slide" Target="slide2.xml"/><Relationship Id="rId4" Type="http://schemas.openxmlformats.org/officeDocument/2006/relationships/image" Target="../media/image13.png"/></Relationships>
</file>

<file path=ppt/slides/_rels/slide6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60.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slide" Target="slide2.xml"/><Relationship Id="rId4" Type="http://schemas.openxmlformats.org/officeDocument/2006/relationships/image" Target="../media/image13.png"/><Relationship Id="rId9" Type="http://schemas.openxmlformats.org/officeDocument/2006/relationships/image" Target="../media/image41.png"/></Relationships>
</file>

<file path=ppt/slides/_rels/slide61.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61.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slide" Target="slide2.xml"/><Relationship Id="rId4" Type="http://schemas.openxmlformats.org/officeDocument/2006/relationships/image" Target="../media/image13.png"/></Relationships>
</file>

<file path=ppt/slides/_rels/slide62.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62.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slide" Target="slide2.xml"/><Relationship Id="rId4" Type="http://schemas.openxmlformats.org/officeDocument/2006/relationships/image" Target="../media/image13.png"/></Relationships>
</file>

<file path=ppt/slides/_rels/slide63.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63.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slide" Target="slide2.xml"/><Relationship Id="rId4" Type="http://schemas.openxmlformats.org/officeDocument/2006/relationships/image" Target="../media/image13.png"/></Relationships>
</file>

<file path=ppt/slides/_rels/slide64.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64.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slide" Target="slide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slide" Target="slide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slide" Target="slide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slide" Target="slide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4685271-372B-48D7-80CE-F0ACED40E1F3}"/>
              </a:ext>
            </a:extLst>
          </p:cNvPr>
          <p:cNvSpPr/>
          <p:nvPr/>
        </p:nvSpPr>
        <p:spPr>
          <a:xfrm>
            <a:off x="928688" y="857250"/>
            <a:ext cx="7786687" cy="830263"/>
          </a:xfrm>
          <a:prstGeom prst="rect">
            <a:avLst/>
          </a:prstGeom>
        </p:spPr>
        <p:txBody>
          <a:bodyPr>
            <a:spAutoFit/>
          </a:bodyPr>
          <a:lstStyle/>
          <a:p>
            <a:pPr algn="ctr" eaLnBrk="1" hangingPunct="1">
              <a:defRPr/>
            </a:pPr>
            <a:r>
              <a:rPr lang="zh-TW" altLang="en-US" sz="4800" kern="10" dirty="0">
                <a:solidFill>
                  <a:srgbClr val="F8F8F8"/>
                </a:solidFill>
                <a:effectLst>
                  <a:outerShdw blurRad="50800" dist="76200" dir="5400000" algn="ctr" rotWithShape="0">
                    <a:schemeClr val="tx1"/>
                  </a:outerShdw>
                </a:effectLst>
                <a:latin typeface="標楷體" pitchFamily="65" charset="-120"/>
                <a:ea typeface="標楷體" pitchFamily="65" charset="-120"/>
              </a:rPr>
              <a:t>第九章 概念模型</a:t>
            </a:r>
            <a:endParaRPr lang="zh-TW" altLang="en-US" sz="4800" dirty="0">
              <a:latin typeface="標楷體" pitchFamily="65" charset="-120"/>
              <a:ea typeface="標楷體" pitchFamily="65" charset="-120"/>
            </a:endParaRPr>
          </a:p>
        </p:txBody>
      </p:sp>
      <p:sp>
        <p:nvSpPr>
          <p:cNvPr id="8195" name="文字方塊 4">
            <a:extLst>
              <a:ext uri="{FF2B5EF4-FFF2-40B4-BE49-F238E27FC236}">
                <a16:creationId xmlns:a16="http://schemas.microsoft.com/office/drawing/2014/main" id="{D40FD6FD-847C-4265-BAEF-CFACCF8FEF14}"/>
              </a:ext>
            </a:extLst>
          </p:cNvPr>
          <p:cNvSpPr txBox="1">
            <a:spLocks noChangeArrowheads="1"/>
          </p:cNvSpPr>
          <p:nvPr/>
        </p:nvSpPr>
        <p:spPr bwMode="auto">
          <a:xfrm>
            <a:off x="214313" y="3571875"/>
            <a:ext cx="8715375" cy="317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latinLnBrk="1" hangingPunct="1"/>
            <a:r>
              <a:rPr kumimoji="0" lang="zh-TW" altLang="en-US" sz="3200">
                <a:solidFill>
                  <a:srgbClr val="FFFF00"/>
                </a:solidFill>
                <a:latin typeface="標楷體" panose="03000509000000000000" pitchFamily="65" charset="-120"/>
                <a:ea typeface="標楷體" panose="03000509000000000000" pitchFamily="65" charset="-120"/>
              </a:rPr>
              <a:t>課前指引</a:t>
            </a:r>
          </a:p>
          <a:p>
            <a:pPr algn="just" eaLnBrk="1" latinLnBrk="1" hangingPunct="1"/>
            <a:r>
              <a:rPr lang="zh-TW" altLang="zh-TW" sz="2400">
                <a:latin typeface="標楷體" panose="03000509000000000000" pitchFamily="65" charset="-120"/>
                <a:ea typeface="標楷體" panose="03000509000000000000" pitchFamily="65" charset="-120"/>
              </a:rPr>
              <a:t>本章介紹概念模型以及其目的。文中給出了找尋概念的策略，並且以例子來說明其應用。接續著前章的類別圖介紹，本章討論屬性的找尋方法、塑模的判斷標準，並且介紹了何謂非基本型態屬性的觀念以及其在物件導向語言中所代表的意義。除了屬性之外，文中也闡釋了何謂類別正規化的概念，來精化我們的類別圖塑模。對於類別之間各式各項的關連性，本章也提供了找尋的建議策略。本章的產出是一份與計畫相關的類別圖。</a:t>
            </a:r>
            <a:endParaRPr lang="zh-TW" altLang="en-US" sz="2200">
              <a:latin typeface="標楷體" panose="03000509000000000000" pitchFamily="65" charset="-120"/>
              <a:ea typeface="標楷體" panose="03000509000000000000" pitchFamily="65" charset="-12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標題 2">
            <a:extLst>
              <a:ext uri="{FF2B5EF4-FFF2-40B4-BE49-F238E27FC236}">
                <a16:creationId xmlns:a16="http://schemas.microsoft.com/office/drawing/2014/main" id="{788D5757-6EA3-4D68-92D2-EAB1FC345890}"/>
              </a:ext>
            </a:extLst>
          </p:cNvPr>
          <p:cNvSpPr>
            <a:spLocks noGrp="1"/>
          </p:cNvSpPr>
          <p:nvPr>
            <p:ph type="title"/>
          </p:nvPr>
        </p:nvSpPr>
        <p:spPr>
          <a:xfrm>
            <a:off x="785813" y="144463"/>
            <a:ext cx="8207375" cy="882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a:t>9-2 </a:t>
            </a:r>
            <a:r>
              <a:rPr lang="zh-TW" altLang="en-US"/>
              <a:t>找尋概念的策略</a:t>
            </a:r>
          </a:p>
        </p:txBody>
      </p:sp>
      <p:pic>
        <p:nvPicPr>
          <p:cNvPr id="26627" name="Picture 3" descr="C:\Users\axel\Desktop\Drmaster\pic\WebIcons1_by_KenSaunders\PNG_128x128\Back.png">
            <a:hlinkClick r:id="" action="ppaction://hlinkshowjump?jump=previousslide" tooltip="前一頁"/>
            <a:extLst>
              <a:ext uri="{FF2B5EF4-FFF2-40B4-BE49-F238E27FC236}">
                <a16:creationId xmlns:a16="http://schemas.microsoft.com/office/drawing/2014/main" id="{DC2B777B-B4AE-470F-BA12-77F22DD098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66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8" name="Picture 14" descr="C:\Users\axel\Desktop\Drmaster\pic\WebIcons1_by_KenSaunders\PNG_128x128\Forward.png">
            <a:hlinkClick r:id="" action="ppaction://hlinkshowjump?jump=nextslide" tooltip="下一頁"/>
            <a:extLst>
              <a:ext uri="{FF2B5EF4-FFF2-40B4-BE49-F238E27FC236}">
                <a16:creationId xmlns:a16="http://schemas.microsoft.com/office/drawing/2014/main" id="{AE4CD006-8C43-4582-B299-E32765D5B2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23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9" name="Picture 19" descr="C:\Users\axel\Desktop\Drmaster\pic\WebIcons1_by_KenSaunders\PNG_128x128\Home.png">
            <a:hlinkClick r:id="rId5" action="ppaction://hlinksldjump" tooltip="回大綱"/>
            <a:extLst>
              <a:ext uri="{FF2B5EF4-FFF2-40B4-BE49-F238E27FC236}">
                <a16:creationId xmlns:a16="http://schemas.microsoft.com/office/drawing/2014/main" id="{4C56B296-5834-4EF1-998A-9CAFBF2AC2F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708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0" name="Picture 20" descr="C:\Users\axel\Desktop\Drmaster\pic\WebIcons1_by_KenSaunders\PNG_128x128\Info.png">
            <a:hlinkClick r:id="" action="ppaction://hlinkshowjump?jump=endshow"/>
            <a:extLst>
              <a:ext uri="{FF2B5EF4-FFF2-40B4-BE49-F238E27FC236}">
                <a16:creationId xmlns:a16="http://schemas.microsoft.com/office/drawing/2014/main" id="{EAAA9602-C5E1-4789-8CDF-B26B2FE21C2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851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1" name="內容版面配置區 7">
            <a:extLst>
              <a:ext uri="{FF2B5EF4-FFF2-40B4-BE49-F238E27FC236}">
                <a16:creationId xmlns:a16="http://schemas.microsoft.com/office/drawing/2014/main" id="{8D49ABCE-3406-4E0E-8ECE-FCEEABB4E807}"/>
              </a:ext>
            </a:extLst>
          </p:cNvPr>
          <p:cNvSpPr>
            <a:spLocks noGrp="1"/>
          </p:cNvSpPr>
          <p:nvPr>
            <p:ph idx="1"/>
          </p:nvPr>
        </p:nvSpPr>
        <p:spPr bwMode="auto">
          <a:xfrm>
            <a:off x="285750" y="1143000"/>
            <a:ext cx="8643938"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0"/>
              </a:spcBef>
            </a:pPr>
            <a:r>
              <a:rPr lang="zh-TW" altLang="en-US"/>
              <a:t>分類表</a:t>
            </a:r>
            <a:endParaRPr lang="en-US" altLang="zh-TW"/>
          </a:p>
          <a:p>
            <a:pPr lvl="1"/>
            <a:r>
              <a:rPr lang="zh-TW" altLang="en-US"/>
              <a:t>範例說明：以本書所討論的音樂</a:t>
            </a:r>
            <a:r>
              <a:rPr lang="en-US" altLang="zh-TW"/>
              <a:t>CD</a:t>
            </a:r>
            <a:r>
              <a:rPr lang="zh-TW" altLang="en-US"/>
              <a:t>為例：</a:t>
            </a:r>
          </a:p>
          <a:p>
            <a:pPr lvl="2"/>
            <a:r>
              <a:rPr lang="zh-TW" altLang="en-US" b="1"/>
              <a:t>真實生活中的實際物體：</a:t>
            </a:r>
            <a:r>
              <a:rPr lang="zh-TW" altLang="en-US"/>
              <a:t>首先「</a:t>
            </a:r>
            <a:r>
              <a:rPr lang="en-US" altLang="zh-TW"/>
              <a:t>CD</a:t>
            </a:r>
            <a:r>
              <a:rPr lang="zh-TW" altLang="en-US"/>
              <a:t>」本身就是一個真實的物件；我們可以聽聽</a:t>
            </a:r>
            <a:r>
              <a:rPr lang="en-US" altLang="zh-TW"/>
              <a:t>CD</a:t>
            </a:r>
            <a:r>
              <a:rPr lang="zh-TW" altLang="en-US"/>
              <a:t>中的「歌曲」；想要聽懂在唱什麼時，我們會看一看「歌詞」 。</a:t>
            </a:r>
            <a:br>
              <a:rPr lang="en-US" altLang="zh-TW"/>
            </a:br>
            <a:r>
              <a:rPr lang="zh-TW" altLang="en-US" b="1"/>
              <a:t>概念→</a:t>
            </a:r>
            <a:r>
              <a:rPr lang="en-US" altLang="zh-TW" b="1"/>
              <a:t>CD</a:t>
            </a:r>
            <a:r>
              <a:rPr lang="zh-TW" altLang="en-US" b="1"/>
              <a:t>、歌曲、歌詞。</a:t>
            </a:r>
            <a:endParaRPr lang="zh-TW" altLang="en-US"/>
          </a:p>
          <a:p>
            <a:pPr lvl="2"/>
            <a:r>
              <a:rPr lang="zh-TW" altLang="en-US" b="1"/>
              <a:t>事物的規格、設計以及描述：</a:t>
            </a:r>
            <a:r>
              <a:rPr lang="en-US" altLang="zh-TW"/>
              <a:t>CD</a:t>
            </a:r>
            <a:r>
              <a:rPr lang="zh-TW" altLang="en-US"/>
              <a:t>盒子有一張漂亮的</a:t>
            </a:r>
            <a:r>
              <a:rPr lang="en-US" altLang="zh-TW"/>
              <a:t>CD</a:t>
            </a:r>
            <a:r>
              <a:rPr lang="zh-TW" altLang="en-US"/>
              <a:t>「封面圖片」，底面有這片</a:t>
            </a:r>
            <a:r>
              <a:rPr lang="en-US" altLang="zh-TW"/>
              <a:t>C D </a:t>
            </a:r>
            <a:r>
              <a:rPr lang="zh-TW" altLang="en-US"/>
              <a:t>裡頭所含「歌曲的曲名」， 「演唱時間」的長度。另外，</a:t>
            </a:r>
            <a:r>
              <a:rPr lang="en-US" altLang="zh-TW"/>
              <a:t>CD</a:t>
            </a:r>
            <a:r>
              <a:rPr lang="zh-TW" altLang="en-US"/>
              <a:t>裡頭所附的紙籤記載著每一首歌曲的「作詞者」、「作曲者」、以及「歌詞內容」 。</a:t>
            </a:r>
            <a:br>
              <a:rPr lang="en-US" altLang="zh-TW"/>
            </a:br>
            <a:r>
              <a:rPr lang="zh-TW" altLang="en-US" b="1"/>
              <a:t>概念→封面圖片、歌曲的曲名、演唱時間、作詞者、作曲者、歌詞內容。</a:t>
            </a:r>
            <a:endParaRPr lang="zh-TW" altLang="en-US"/>
          </a:p>
          <a:p>
            <a:pPr lvl="2">
              <a:spcBef>
                <a:spcPct val="0"/>
              </a:spcBef>
            </a:pPr>
            <a:endParaRPr lang="zh-TW"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標題 2">
            <a:extLst>
              <a:ext uri="{FF2B5EF4-FFF2-40B4-BE49-F238E27FC236}">
                <a16:creationId xmlns:a16="http://schemas.microsoft.com/office/drawing/2014/main" id="{C18463B4-16E3-46C1-9772-07131297EA35}"/>
              </a:ext>
            </a:extLst>
          </p:cNvPr>
          <p:cNvSpPr>
            <a:spLocks noGrp="1"/>
          </p:cNvSpPr>
          <p:nvPr>
            <p:ph type="title"/>
          </p:nvPr>
        </p:nvSpPr>
        <p:spPr>
          <a:xfrm>
            <a:off x="785813" y="144463"/>
            <a:ext cx="8207375" cy="882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a:t>9-2 </a:t>
            </a:r>
            <a:r>
              <a:rPr lang="zh-TW" altLang="en-US"/>
              <a:t>找尋概念的策略</a:t>
            </a:r>
          </a:p>
        </p:txBody>
      </p:sp>
      <p:pic>
        <p:nvPicPr>
          <p:cNvPr id="28675" name="Picture 3" descr="C:\Users\axel\Desktop\Drmaster\pic\WebIcons1_by_KenSaunders\PNG_128x128\Back.png">
            <a:hlinkClick r:id="" action="ppaction://hlinkshowjump?jump=previousslide" tooltip="前一頁"/>
            <a:extLst>
              <a:ext uri="{FF2B5EF4-FFF2-40B4-BE49-F238E27FC236}">
                <a16:creationId xmlns:a16="http://schemas.microsoft.com/office/drawing/2014/main" id="{30DBAA4A-B373-4854-A5FC-7535219059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66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6" name="Picture 14" descr="C:\Users\axel\Desktop\Drmaster\pic\WebIcons1_by_KenSaunders\PNG_128x128\Forward.png">
            <a:hlinkClick r:id="" action="ppaction://hlinkshowjump?jump=nextslide" tooltip="下一頁"/>
            <a:extLst>
              <a:ext uri="{FF2B5EF4-FFF2-40B4-BE49-F238E27FC236}">
                <a16:creationId xmlns:a16="http://schemas.microsoft.com/office/drawing/2014/main" id="{0B81A205-870C-4A3F-8814-36E3635019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23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7" name="Picture 19" descr="C:\Users\axel\Desktop\Drmaster\pic\WebIcons1_by_KenSaunders\PNG_128x128\Home.png">
            <a:hlinkClick r:id="rId5" action="ppaction://hlinksldjump" tooltip="回大綱"/>
            <a:extLst>
              <a:ext uri="{FF2B5EF4-FFF2-40B4-BE49-F238E27FC236}">
                <a16:creationId xmlns:a16="http://schemas.microsoft.com/office/drawing/2014/main" id="{BB77C0CE-598F-4C35-ADC4-274B6766C60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708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8" name="Picture 20" descr="C:\Users\axel\Desktop\Drmaster\pic\WebIcons1_by_KenSaunders\PNG_128x128\Info.png">
            <a:hlinkClick r:id="" action="ppaction://hlinkshowjump?jump=endshow"/>
            <a:extLst>
              <a:ext uri="{FF2B5EF4-FFF2-40B4-BE49-F238E27FC236}">
                <a16:creationId xmlns:a16="http://schemas.microsoft.com/office/drawing/2014/main" id="{8F76A9EB-65CC-408E-B70E-B8899B9BB9C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851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9" name="內容版面配置區 7">
            <a:extLst>
              <a:ext uri="{FF2B5EF4-FFF2-40B4-BE49-F238E27FC236}">
                <a16:creationId xmlns:a16="http://schemas.microsoft.com/office/drawing/2014/main" id="{C284BF19-B3F3-49B2-BDC7-9F9452E6C807}"/>
              </a:ext>
            </a:extLst>
          </p:cNvPr>
          <p:cNvSpPr>
            <a:spLocks noGrp="1"/>
          </p:cNvSpPr>
          <p:nvPr>
            <p:ph idx="1"/>
          </p:nvPr>
        </p:nvSpPr>
        <p:spPr bwMode="auto">
          <a:xfrm>
            <a:off x="285750" y="1143000"/>
            <a:ext cx="8643938"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0"/>
              </a:spcBef>
            </a:pPr>
            <a:r>
              <a:rPr lang="zh-TW" altLang="en-US"/>
              <a:t>分類表</a:t>
            </a:r>
            <a:endParaRPr lang="en-US" altLang="zh-TW"/>
          </a:p>
          <a:p>
            <a:pPr lvl="1"/>
            <a:r>
              <a:rPr lang="zh-TW" altLang="en-US"/>
              <a:t>範例說明：以本書所討論的音樂</a:t>
            </a:r>
            <a:r>
              <a:rPr lang="en-US" altLang="zh-TW"/>
              <a:t>CD </a:t>
            </a:r>
            <a:r>
              <a:rPr lang="zh-TW" altLang="en-US"/>
              <a:t>為例：</a:t>
            </a:r>
          </a:p>
          <a:p>
            <a:pPr lvl="2"/>
            <a:r>
              <a:rPr lang="zh-TW" altLang="en-US" b="1"/>
              <a:t>地點：</a:t>
            </a:r>
            <a:r>
              <a:rPr lang="en-US" altLang="zh-TW"/>
              <a:t>CD</a:t>
            </a:r>
            <a:r>
              <a:rPr lang="zh-TW" altLang="en-US"/>
              <a:t>封面載明了是那一家「唱片公司」製作發行的以及公司的地址。</a:t>
            </a:r>
            <a:br>
              <a:rPr lang="en-US" altLang="zh-TW"/>
            </a:br>
            <a:r>
              <a:rPr lang="zh-TW" altLang="en-US" b="1"/>
              <a:t>概念→唱片公司、公司地址。</a:t>
            </a:r>
          </a:p>
          <a:p>
            <a:pPr lvl="2"/>
            <a:r>
              <a:rPr lang="zh-TW" altLang="en-US" b="1"/>
              <a:t>人物的角色、時間：</a:t>
            </a:r>
            <a:r>
              <a:rPr lang="en-US" altLang="zh-TW"/>
              <a:t>CD</a:t>
            </a:r>
            <a:r>
              <a:rPr lang="zh-TW" altLang="en-US"/>
              <a:t>的「演唱者」，每一首歌曲的演唱時間。這張</a:t>
            </a:r>
            <a:r>
              <a:rPr lang="en-US" altLang="zh-TW"/>
              <a:t>CD</a:t>
            </a:r>
            <a:r>
              <a:rPr lang="zh-TW" altLang="en-US"/>
              <a:t>是何時發行的。</a:t>
            </a:r>
            <a:br>
              <a:rPr lang="en-US" altLang="zh-TW"/>
            </a:br>
            <a:r>
              <a:rPr lang="zh-TW" altLang="en-US" b="1"/>
              <a:t>概念→演唱者、演唱時間、發行日期。</a:t>
            </a:r>
          </a:p>
          <a:p>
            <a:pPr lvl="2"/>
            <a:r>
              <a:rPr lang="zh-TW" altLang="en-US" b="1"/>
              <a:t>包含事物的概念：</a:t>
            </a:r>
            <a:r>
              <a:rPr lang="zh-TW" altLang="en-US"/>
              <a:t>這片</a:t>
            </a:r>
            <a:r>
              <a:rPr lang="en-US" altLang="zh-TW"/>
              <a:t>CD</a:t>
            </a:r>
            <a:r>
              <a:rPr lang="zh-TW" altLang="en-US"/>
              <a:t>包含許多的「歌曲」；或者是這張</a:t>
            </a:r>
            <a:r>
              <a:rPr lang="en-US" altLang="zh-TW"/>
              <a:t>CD</a:t>
            </a:r>
            <a:r>
              <a:rPr lang="zh-TW" altLang="en-US"/>
              <a:t>是由一個「演唱團體」所表演，這個團體包含許多的「成員」。</a:t>
            </a:r>
            <a:br>
              <a:rPr lang="en-US" altLang="zh-TW"/>
            </a:br>
            <a:r>
              <a:rPr lang="zh-TW" altLang="en-US" b="1"/>
              <a:t>概念→歌曲、演唱團體、成員。 </a:t>
            </a:r>
          </a:p>
          <a:p>
            <a:pPr lvl="2">
              <a:spcBef>
                <a:spcPct val="0"/>
              </a:spcBef>
            </a:pPr>
            <a:endParaRPr lang="zh-TW"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標題 2">
            <a:extLst>
              <a:ext uri="{FF2B5EF4-FFF2-40B4-BE49-F238E27FC236}">
                <a16:creationId xmlns:a16="http://schemas.microsoft.com/office/drawing/2014/main" id="{6F31B13E-4319-41B5-A8FD-69F0E84780AF}"/>
              </a:ext>
            </a:extLst>
          </p:cNvPr>
          <p:cNvSpPr>
            <a:spLocks noGrp="1"/>
          </p:cNvSpPr>
          <p:nvPr>
            <p:ph type="title"/>
          </p:nvPr>
        </p:nvSpPr>
        <p:spPr>
          <a:xfrm>
            <a:off x="785813" y="144463"/>
            <a:ext cx="8207375" cy="882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a:t>9-2 </a:t>
            </a:r>
            <a:r>
              <a:rPr lang="zh-TW" altLang="en-US"/>
              <a:t>找尋概念的策略</a:t>
            </a:r>
          </a:p>
        </p:txBody>
      </p:sp>
      <p:pic>
        <p:nvPicPr>
          <p:cNvPr id="30723" name="Picture 3" descr="C:\Users\axel\Desktop\Drmaster\pic\WebIcons1_by_KenSaunders\PNG_128x128\Back.png">
            <a:hlinkClick r:id="" action="ppaction://hlinkshowjump?jump=previousslide" tooltip="前一頁"/>
            <a:extLst>
              <a:ext uri="{FF2B5EF4-FFF2-40B4-BE49-F238E27FC236}">
                <a16:creationId xmlns:a16="http://schemas.microsoft.com/office/drawing/2014/main" id="{DA670979-E869-41E1-BEBD-51BDEC12EC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66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4" name="Picture 14" descr="C:\Users\axel\Desktop\Drmaster\pic\WebIcons1_by_KenSaunders\PNG_128x128\Forward.png">
            <a:hlinkClick r:id="" action="ppaction://hlinkshowjump?jump=nextslide" tooltip="下一頁"/>
            <a:extLst>
              <a:ext uri="{FF2B5EF4-FFF2-40B4-BE49-F238E27FC236}">
                <a16:creationId xmlns:a16="http://schemas.microsoft.com/office/drawing/2014/main" id="{3A79318C-223D-47DA-A941-805C586CC3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23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5" name="Picture 19" descr="C:\Users\axel\Desktop\Drmaster\pic\WebIcons1_by_KenSaunders\PNG_128x128\Home.png">
            <a:hlinkClick r:id="rId5" action="ppaction://hlinksldjump" tooltip="回大綱"/>
            <a:extLst>
              <a:ext uri="{FF2B5EF4-FFF2-40B4-BE49-F238E27FC236}">
                <a16:creationId xmlns:a16="http://schemas.microsoft.com/office/drawing/2014/main" id="{943814AF-4D5E-410C-96F7-3F5C3CBC4F4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708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6" name="Picture 20" descr="C:\Users\axel\Desktop\Drmaster\pic\WebIcons1_by_KenSaunders\PNG_128x128\Info.png">
            <a:hlinkClick r:id="" action="ppaction://hlinkshowjump?jump=endshow"/>
            <a:extLst>
              <a:ext uri="{FF2B5EF4-FFF2-40B4-BE49-F238E27FC236}">
                <a16:creationId xmlns:a16="http://schemas.microsoft.com/office/drawing/2014/main" id="{AE0071B1-E17C-4143-99C5-97E7D840742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851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7" name="內容版面配置區 7">
            <a:extLst>
              <a:ext uri="{FF2B5EF4-FFF2-40B4-BE49-F238E27FC236}">
                <a16:creationId xmlns:a16="http://schemas.microsoft.com/office/drawing/2014/main" id="{0E61066E-8A72-4658-B126-80D7BF8FAF6E}"/>
              </a:ext>
            </a:extLst>
          </p:cNvPr>
          <p:cNvSpPr>
            <a:spLocks noGrp="1"/>
          </p:cNvSpPr>
          <p:nvPr>
            <p:ph idx="1"/>
          </p:nvPr>
        </p:nvSpPr>
        <p:spPr bwMode="auto">
          <a:xfrm>
            <a:off x="285750" y="1143000"/>
            <a:ext cx="8643938"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0"/>
              </a:spcBef>
            </a:pPr>
            <a:r>
              <a:rPr lang="zh-TW" altLang="en-US"/>
              <a:t>分類表</a:t>
            </a:r>
            <a:endParaRPr lang="en-US" altLang="zh-TW"/>
          </a:p>
          <a:p>
            <a:pPr lvl="1"/>
            <a:r>
              <a:rPr lang="zh-TW" altLang="en-US"/>
              <a:t>範例說明：以本書所討論的音樂</a:t>
            </a:r>
            <a:r>
              <a:rPr lang="en-US" altLang="zh-TW"/>
              <a:t>CD </a:t>
            </a:r>
            <a:r>
              <a:rPr lang="zh-TW" altLang="en-US"/>
              <a:t>為例：</a:t>
            </a:r>
          </a:p>
          <a:p>
            <a:pPr lvl="2"/>
            <a:r>
              <a:rPr lang="zh-TW" altLang="en-US" b="1"/>
              <a:t>被包含的事物有哪些：</a:t>
            </a:r>
            <a:r>
              <a:rPr lang="zh-TW" altLang="en-US"/>
              <a:t>（同上）。</a:t>
            </a:r>
          </a:p>
          <a:p>
            <a:pPr lvl="2"/>
            <a:r>
              <a:rPr lang="zh-TW" altLang="en-US" b="1"/>
              <a:t>目錄：</a:t>
            </a:r>
            <a:r>
              <a:rPr lang="en-US" altLang="zh-TW"/>
              <a:t>CD</a:t>
            </a:r>
            <a:r>
              <a:rPr lang="zh-TW" altLang="en-US"/>
              <a:t>上面有曲目的列表。</a:t>
            </a:r>
            <a:br>
              <a:rPr lang="en-US" altLang="zh-TW"/>
            </a:br>
            <a:r>
              <a:rPr lang="zh-TW" altLang="en-US" b="1"/>
              <a:t>概念→曲目、曲目列表。</a:t>
            </a:r>
          </a:p>
          <a:p>
            <a:pPr lvl="1"/>
            <a:r>
              <a:rPr lang="zh-TW" altLang="en-US"/>
              <a:t>因此，利用分類表的建議，我們找尋到下列這些領域相關的概念：</a:t>
            </a:r>
            <a:r>
              <a:rPr lang="en-US" altLang="zh-TW"/>
              <a:t>CD</a:t>
            </a:r>
            <a:r>
              <a:rPr lang="zh-TW" altLang="en-US"/>
              <a:t>、歌曲、歌詞、封面圖片、歌曲的曲名、演唱時間、作詞者、作曲者、歌詞內容、唱片公司、公司地址、演唱者、演唱時間、發行日期、歌曲、演唱團體、成員、曲目、曲目列表。</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標題 2">
            <a:extLst>
              <a:ext uri="{FF2B5EF4-FFF2-40B4-BE49-F238E27FC236}">
                <a16:creationId xmlns:a16="http://schemas.microsoft.com/office/drawing/2014/main" id="{EC0A2751-3229-44AC-ACBB-C7F7AC506C60}"/>
              </a:ext>
            </a:extLst>
          </p:cNvPr>
          <p:cNvSpPr>
            <a:spLocks noGrp="1"/>
          </p:cNvSpPr>
          <p:nvPr>
            <p:ph type="title"/>
          </p:nvPr>
        </p:nvSpPr>
        <p:spPr>
          <a:xfrm>
            <a:off x="785813" y="144463"/>
            <a:ext cx="8207375" cy="882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a:t>9-2 </a:t>
            </a:r>
            <a:r>
              <a:rPr lang="zh-TW" altLang="en-US"/>
              <a:t>找尋概念的策略</a:t>
            </a:r>
          </a:p>
        </p:txBody>
      </p:sp>
      <p:pic>
        <p:nvPicPr>
          <p:cNvPr id="32771" name="Picture 3" descr="C:\Users\axel\Desktop\Drmaster\pic\WebIcons1_by_KenSaunders\PNG_128x128\Back.png">
            <a:hlinkClick r:id="" action="ppaction://hlinkshowjump?jump=previousslide" tooltip="前一頁"/>
            <a:extLst>
              <a:ext uri="{FF2B5EF4-FFF2-40B4-BE49-F238E27FC236}">
                <a16:creationId xmlns:a16="http://schemas.microsoft.com/office/drawing/2014/main" id="{CB781719-D666-47AD-B19E-16A190094F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66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2" name="Picture 14" descr="C:\Users\axel\Desktop\Drmaster\pic\WebIcons1_by_KenSaunders\PNG_128x128\Forward.png">
            <a:hlinkClick r:id="" action="ppaction://hlinkshowjump?jump=nextslide" tooltip="下一頁"/>
            <a:extLst>
              <a:ext uri="{FF2B5EF4-FFF2-40B4-BE49-F238E27FC236}">
                <a16:creationId xmlns:a16="http://schemas.microsoft.com/office/drawing/2014/main" id="{B3FF04B4-7808-431B-B0EF-E0A4F5AC73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23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3" name="Picture 19" descr="C:\Users\axel\Desktop\Drmaster\pic\WebIcons1_by_KenSaunders\PNG_128x128\Home.png">
            <a:hlinkClick r:id="rId5" action="ppaction://hlinksldjump" tooltip="回大綱"/>
            <a:extLst>
              <a:ext uri="{FF2B5EF4-FFF2-40B4-BE49-F238E27FC236}">
                <a16:creationId xmlns:a16="http://schemas.microsoft.com/office/drawing/2014/main" id="{654CB9E3-0A6A-4CF0-B901-40C85C49ED6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708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4" name="Picture 20" descr="C:\Users\axel\Desktop\Drmaster\pic\WebIcons1_by_KenSaunders\PNG_128x128\Info.png">
            <a:hlinkClick r:id="" action="ppaction://hlinkshowjump?jump=endshow"/>
            <a:extLst>
              <a:ext uri="{FF2B5EF4-FFF2-40B4-BE49-F238E27FC236}">
                <a16:creationId xmlns:a16="http://schemas.microsoft.com/office/drawing/2014/main" id="{2F4162E8-3105-4543-B32E-17CEEAE8B32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851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5" name="內容版面配置區 7">
            <a:extLst>
              <a:ext uri="{FF2B5EF4-FFF2-40B4-BE49-F238E27FC236}">
                <a16:creationId xmlns:a16="http://schemas.microsoft.com/office/drawing/2014/main" id="{D113393F-6E13-4DB9-954E-75CD40E4DE1B}"/>
              </a:ext>
            </a:extLst>
          </p:cNvPr>
          <p:cNvSpPr>
            <a:spLocks noGrp="1"/>
          </p:cNvSpPr>
          <p:nvPr>
            <p:ph idx="1"/>
          </p:nvPr>
        </p:nvSpPr>
        <p:spPr bwMode="auto">
          <a:xfrm>
            <a:off x="285750" y="1143000"/>
            <a:ext cx="8643938"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0"/>
              </a:spcBef>
            </a:pPr>
            <a:r>
              <a:rPr lang="zh-TW" altLang="en-US" dirty="0"/>
              <a:t>已建立的模型</a:t>
            </a:r>
            <a:endParaRPr lang="en-US" altLang="zh-TW" dirty="0"/>
          </a:p>
          <a:p>
            <a:pPr lvl="1"/>
            <a:r>
              <a:rPr lang="zh-TW" altLang="en-US" dirty="0"/>
              <a:t>第三種找尋概念的策略是參考相關領域已建立之模型。特別是一些歷史悠久的企業已經有專家為其建立的概念模型。</a:t>
            </a:r>
            <a:endParaRPr lang="en-US" altLang="zh-TW" dirty="0"/>
          </a:p>
          <a:p>
            <a:pPr lvl="1"/>
            <a:r>
              <a:rPr lang="zh-TW" altLang="en-US" dirty="0"/>
              <a:t>這些領域像是會計、保險或是銀行等企業，如果開發這些領域的系統，應該先蒐集這些領域的資料，也許別人所建立的概念也是可以直接採用的。或至少它提供了在概念模型塑模時一個相當不錯的範例。</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標題 2">
            <a:extLst>
              <a:ext uri="{FF2B5EF4-FFF2-40B4-BE49-F238E27FC236}">
                <a16:creationId xmlns:a16="http://schemas.microsoft.com/office/drawing/2014/main" id="{E505FFC3-4940-43C0-B18F-731F4802FA92}"/>
              </a:ext>
            </a:extLst>
          </p:cNvPr>
          <p:cNvSpPr>
            <a:spLocks noGrp="1"/>
          </p:cNvSpPr>
          <p:nvPr>
            <p:ph type="title"/>
          </p:nvPr>
        </p:nvSpPr>
        <p:spPr>
          <a:xfrm>
            <a:off x="785813" y="144463"/>
            <a:ext cx="8207375" cy="882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a:t>9-2 </a:t>
            </a:r>
            <a:r>
              <a:rPr lang="zh-TW" altLang="en-US"/>
              <a:t>找尋概念的策略</a:t>
            </a:r>
          </a:p>
        </p:txBody>
      </p:sp>
      <p:pic>
        <p:nvPicPr>
          <p:cNvPr id="34819" name="Picture 3" descr="C:\Users\axel\Desktop\Drmaster\pic\WebIcons1_by_KenSaunders\PNG_128x128\Back.png">
            <a:hlinkClick r:id="" action="ppaction://hlinkshowjump?jump=previousslide" tooltip="前一頁"/>
            <a:extLst>
              <a:ext uri="{FF2B5EF4-FFF2-40B4-BE49-F238E27FC236}">
                <a16:creationId xmlns:a16="http://schemas.microsoft.com/office/drawing/2014/main" id="{D08B6A02-272C-4405-8F23-6CB6B830A5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66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0" name="Picture 14" descr="C:\Users\axel\Desktop\Drmaster\pic\WebIcons1_by_KenSaunders\PNG_128x128\Forward.png">
            <a:hlinkClick r:id="" action="ppaction://hlinkshowjump?jump=nextslide" tooltip="下一頁"/>
            <a:extLst>
              <a:ext uri="{FF2B5EF4-FFF2-40B4-BE49-F238E27FC236}">
                <a16:creationId xmlns:a16="http://schemas.microsoft.com/office/drawing/2014/main" id="{7E7E67BA-AB36-4E7A-979A-5A4D6A0154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23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1" name="Picture 19" descr="C:\Users\axel\Desktop\Drmaster\pic\WebIcons1_by_KenSaunders\PNG_128x128\Home.png">
            <a:hlinkClick r:id="rId5" action="ppaction://hlinksldjump" tooltip="回大綱"/>
            <a:extLst>
              <a:ext uri="{FF2B5EF4-FFF2-40B4-BE49-F238E27FC236}">
                <a16:creationId xmlns:a16="http://schemas.microsoft.com/office/drawing/2014/main" id="{5F70828A-33A0-469E-9230-CF9D7F2C902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708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2" name="Picture 20" descr="C:\Users\axel\Desktop\Drmaster\pic\WebIcons1_by_KenSaunders\PNG_128x128\Info.png">
            <a:hlinkClick r:id="" action="ppaction://hlinkshowjump?jump=endshow"/>
            <a:extLst>
              <a:ext uri="{FF2B5EF4-FFF2-40B4-BE49-F238E27FC236}">
                <a16:creationId xmlns:a16="http://schemas.microsoft.com/office/drawing/2014/main" id="{ABCB7B00-C1AA-4A3C-A7F8-F3A7AF3302C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851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3" name="內容版面配置區 7">
            <a:extLst>
              <a:ext uri="{FF2B5EF4-FFF2-40B4-BE49-F238E27FC236}">
                <a16:creationId xmlns:a16="http://schemas.microsoft.com/office/drawing/2014/main" id="{014C4A61-101D-44F2-AB15-7C6AB06978CE}"/>
              </a:ext>
            </a:extLst>
          </p:cNvPr>
          <p:cNvSpPr>
            <a:spLocks noGrp="1"/>
          </p:cNvSpPr>
          <p:nvPr>
            <p:ph idx="1"/>
          </p:nvPr>
        </p:nvSpPr>
        <p:spPr bwMode="auto">
          <a:xfrm>
            <a:off x="285750" y="1143000"/>
            <a:ext cx="8643938"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0"/>
              </a:spcBef>
            </a:pPr>
            <a:r>
              <a:rPr lang="zh-TW" altLang="en-US" dirty="0"/>
              <a:t>已建立的模型</a:t>
            </a:r>
            <a:endParaRPr lang="en-US" altLang="zh-TW" dirty="0"/>
          </a:p>
          <a:p>
            <a:pPr lvl="1"/>
            <a:r>
              <a:rPr lang="zh-TW" altLang="en-US" dirty="0"/>
              <a:t>應用上述方法找出所有相關的名詞（候選類別）之後，可能會有下列三種情況會發生：</a:t>
            </a:r>
          </a:p>
          <a:p>
            <a:pPr lvl="2"/>
            <a:r>
              <a:rPr lang="zh-TW" altLang="en-US" dirty="0"/>
              <a:t>有些名詞將會變成類別。</a:t>
            </a:r>
          </a:p>
          <a:p>
            <a:pPr lvl="2"/>
            <a:r>
              <a:rPr lang="zh-TW" altLang="en-US" dirty="0"/>
              <a:t>有些名詞將會變成（某些類別的）屬性。</a:t>
            </a:r>
          </a:p>
          <a:p>
            <a:pPr lvl="2"/>
            <a:r>
              <a:rPr lang="zh-TW" altLang="en-US" dirty="0"/>
              <a:t>有些名詞將會被刪除，因為它跟系統的需求毫無關係。</a:t>
            </a:r>
          </a:p>
          <a:p>
            <a:pPr lvl="1"/>
            <a:endParaRPr lang="en-US" altLang="zh-TW" dirty="0"/>
          </a:p>
          <a:p>
            <a:pPr lvl="1"/>
            <a:r>
              <a:rPr lang="zh-TW" altLang="en-US" dirty="0"/>
              <a:t>那麼，該如何辨別哪些才會是問題領域中可能的類別呢？以下各節將對針對這個問題來做討論。</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標題 2">
            <a:extLst>
              <a:ext uri="{FF2B5EF4-FFF2-40B4-BE49-F238E27FC236}">
                <a16:creationId xmlns:a16="http://schemas.microsoft.com/office/drawing/2014/main" id="{CBBB082C-FE4F-4DA5-A3DD-5C1D31048457}"/>
              </a:ext>
            </a:extLst>
          </p:cNvPr>
          <p:cNvSpPr>
            <a:spLocks noGrp="1"/>
          </p:cNvSpPr>
          <p:nvPr>
            <p:ph type="title"/>
          </p:nvPr>
        </p:nvSpPr>
        <p:spPr>
          <a:xfrm>
            <a:off x="785813" y="144463"/>
            <a:ext cx="8207375" cy="882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a:t>9-3 </a:t>
            </a:r>
            <a:r>
              <a:rPr lang="zh-TW" altLang="en-US"/>
              <a:t>範例</a:t>
            </a:r>
          </a:p>
        </p:txBody>
      </p:sp>
      <p:pic>
        <p:nvPicPr>
          <p:cNvPr id="36867" name="Picture 3" descr="C:\Users\axel\Desktop\Drmaster\pic\WebIcons1_by_KenSaunders\PNG_128x128\Back.png">
            <a:hlinkClick r:id="" action="ppaction://hlinkshowjump?jump=previousslide" tooltip="前一頁"/>
            <a:extLst>
              <a:ext uri="{FF2B5EF4-FFF2-40B4-BE49-F238E27FC236}">
                <a16:creationId xmlns:a16="http://schemas.microsoft.com/office/drawing/2014/main" id="{121DFC31-6C66-4B13-86EE-495C12F8CB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66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8" name="Picture 14" descr="C:\Users\axel\Desktop\Drmaster\pic\WebIcons1_by_KenSaunders\PNG_128x128\Forward.png">
            <a:hlinkClick r:id="" action="ppaction://hlinkshowjump?jump=nextslide" tooltip="下一頁"/>
            <a:extLst>
              <a:ext uri="{FF2B5EF4-FFF2-40B4-BE49-F238E27FC236}">
                <a16:creationId xmlns:a16="http://schemas.microsoft.com/office/drawing/2014/main" id="{9B4E527D-3E17-4E64-BB21-D3A7DEC357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23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9" name="Picture 19" descr="C:\Users\axel\Desktop\Drmaster\pic\WebIcons1_by_KenSaunders\PNG_128x128\Home.png">
            <a:hlinkClick r:id="rId5" action="ppaction://hlinksldjump" tooltip="回大綱"/>
            <a:extLst>
              <a:ext uri="{FF2B5EF4-FFF2-40B4-BE49-F238E27FC236}">
                <a16:creationId xmlns:a16="http://schemas.microsoft.com/office/drawing/2014/main" id="{7FE3E92C-D8BE-4E5F-8946-0A176A16E70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708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0" name="Picture 20" descr="C:\Users\axel\Desktop\Drmaster\pic\WebIcons1_by_KenSaunders\PNG_128x128\Info.png">
            <a:hlinkClick r:id="" action="ppaction://hlinkshowjump?jump=endshow"/>
            <a:extLst>
              <a:ext uri="{FF2B5EF4-FFF2-40B4-BE49-F238E27FC236}">
                <a16:creationId xmlns:a16="http://schemas.microsoft.com/office/drawing/2014/main" id="{6B8EE0AA-E8F1-4EA6-8F2B-B8CD2DCB912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851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1" name="內容版面配置區 7">
            <a:extLst>
              <a:ext uri="{FF2B5EF4-FFF2-40B4-BE49-F238E27FC236}">
                <a16:creationId xmlns:a16="http://schemas.microsoft.com/office/drawing/2014/main" id="{1769149E-E70E-4B5E-BE70-A4F84680B081}"/>
              </a:ext>
            </a:extLst>
          </p:cNvPr>
          <p:cNvSpPr>
            <a:spLocks noGrp="1"/>
          </p:cNvSpPr>
          <p:nvPr>
            <p:ph idx="1"/>
          </p:nvPr>
        </p:nvSpPr>
        <p:spPr bwMode="auto">
          <a:xfrm>
            <a:off x="285750" y="1143000"/>
            <a:ext cx="8643938"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a:t>例子一</a:t>
            </a:r>
            <a:endParaRPr lang="en-US" altLang="zh-TW"/>
          </a:p>
          <a:p>
            <a:pPr lvl="1"/>
            <a:r>
              <a:rPr lang="zh-TW" altLang="en-US"/>
              <a:t>對於本書所討論之網路商店的線上音樂</a:t>
            </a:r>
            <a:r>
              <a:rPr lang="en-US" altLang="zh-TW"/>
              <a:t>CD</a:t>
            </a:r>
            <a:r>
              <a:rPr lang="zh-TW" altLang="en-US"/>
              <a:t>購物系統。它可能牽涉到的概念有</a:t>
            </a:r>
            <a:r>
              <a:rPr lang="en-US" altLang="zh-TW"/>
              <a:t>CD</a:t>
            </a:r>
            <a:r>
              <a:rPr lang="zh-TW" altLang="en-US"/>
              <a:t>、購物車、演唱者、</a:t>
            </a:r>
            <a:r>
              <a:rPr lang="en-US" altLang="zh-TW"/>
              <a:t>CD</a:t>
            </a:r>
            <a:r>
              <a:rPr lang="zh-TW" altLang="en-US"/>
              <a:t>出版商、歌曲⋯等等，這些都是候選類別。以下我們用如下圖（</a:t>
            </a:r>
            <a:r>
              <a:rPr lang="en-US" altLang="zh-TW"/>
              <a:t>9.1</a:t>
            </a:r>
            <a:r>
              <a:rPr lang="zh-TW" altLang="en-US"/>
              <a:t>）的簡單類別圖來表達它們。 </a:t>
            </a:r>
          </a:p>
        </p:txBody>
      </p:sp>
      <p:pic>
        <p:nvPicPr>
          <p:cNvPr id="36872" name="Picture 9">
            <a:extLst>
              <a:ext uri="{FF2B5EF4-FFF2-40B4-BE49-F238E27FC236}">
                <a16:creationId xmlns:a16="http://schemas.microsoft.com/office/drawing/2014/main" id="{0521A5A7-B80A-493F-BDDB-36B80C3E1F5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43125" y="4030663"/>
            <a:ext cx="5156200" cy="241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標題 2">
            <a:extLst>
              <a:ext uri="{FF2B5EF4-FFF2-40B4-BE49-F238E27FC236}">
                <a16:creationId xmlns:a16="http://schemas.microsoft.com/office/drawing/2014/main" id="{775FCD7A-031F-4C81-A0B5-09FF9F1C76BA}"/>
              </a:ext>
            </a:extLst>
          </p:cNvPr>
          <p:cNvSpPr>
            <a:spLocks noGrp="1"/>
          </p:cNvSpPr>
          <p:nvPr>
            <p:ph type="title"/>
          </p:nvPr>
        </p:nvSpPr>
        <p:spPr>
          <a:xfrm>
            <a:off x="785813" y="144463"/>
            <a:ext cx="8207375" cy="882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a:t>9-3 </a:t>
            </a:r>
            <a:r>
              <a:rPr lang="zh-TW" altLang="en-US"/>
              <a:t>範例</a:t>
            </a:r>
          </a:p>
        </p:txBody>
      </p:sp>
      <p:pic>
        <p:nvPicPr>
          <p:cNvPr id="38915" name="Picture 3" descr="C:\Users\axel\Desktop\Drmaster\pic\WebIcons1_by_KenSaunders\PNG_128x128\Back.png">
            <a:hlinkClick r:id="" action="ppaction://hlinkshowjump?jump=previousslide" tooltip="前一頁"/>
            <a:extLst>
              <a:ext uri="{FF2B5EF4-FFF2-40B4-BE49-F238E27FC236}">
                <a16:creationId xmlns:a16="http://schemas.microsoft.com/office/drawing/2014/main" id="{D4BBFEC4-03B8-4830-BD94-0B3EC2660C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66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6" name="Picture 14" descr="C:\Users\axel\Desktop\Drmaster\pic\WebIcons1_by_KenSaunders\PNG_128x128\Forward.png">
            <a:hlinkClick r:id="" action="ppaction://hlinkshowjump?jump=nextslide" tooltip="下一頁"/>
            <a:extLst>
              <a:ext uri="{FF2B5EF4-FFF2-40B4-BE49-F238E27FC236}">
                <a16:creationId xmlns:a16="http://schemas.microsoft.com/office/drawing/2014/main" id="{E153E8C3-A2AC-4E55-9428-D2939E3CF5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23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7" name="Picture 19" descr="C:\Users\axel\Desktop\Drmaster\pic\WebIcons1_by_KenSaunders\PNG_128x128\Home.png">
            <a:hlinkClick r:id="rId5" action="ppaction://hlinksldjump" tooltip="回大綱"/>
            <a:extLst>
              <a:ext uri="{FF2B5EF4-FFF2-40B4-BE49-F238E27FC236}">
                <a16:creationId xmlns:a16="http://schemas.microsoft.com/office/drawing/2014/main" id="{197F1575-CEF0-4D29-A302-695A6206B15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708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8" name="Picture 20" descr="C:\Users\axel\Desktop\Drmaster\pic\WebIcons1_by_KenSaunders\PNG_128x128\Info.png">
            <a:hlinkClick r:id="" action="ppaction://hlinkshowjump?jump=endshow"/>
            <a:extLst>
              <a:ext uri="{FF2B5EF4-FFF2-40B4-BE49-F238E27FC236}">
                <a16:creationId xmlns:a16="http://schemas.microsoft.com/office/drawing/2014/main" id="{2A78A826-2A01-4541-916C-3A2965A4931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851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9" name="內容版面配置區 7">
            <a:extLst>
              <a:ext uri="{FF2B5EF4-FFF2-40B4-BE49-F238E27FC236}">
                <a16:creationId xmlns:a16="http://schemas.microsoft.com/office/drawing/2014/main" id="{E4E6656C-3034-4283-8D5E-C8D50BD3DC1B}"/>
              </a:ext>
            </a:extLst>
          </p:cNvPr>
          <p:cNvSpPr>
            <a:spLocks noGrp="1"/>
          </p:cNvSpPr>
          <p:nvPr>
            <p:ph idx="1"/>
          </p:nvPr>
        </p:nvSpPr>
        <p:spPr bwMode="auto">
          <a:xfrm>
            <a:off x="285750" y="1143000"/>
            <a:ext cx="8643938"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a:t>例子二</a:t>
            </a:r>
            <a:endParaRPr lang="en-US" altLang="zh-TW"/>
          </a:p>
          <a:p>
            <a:pPr lvl="1"/>
            <a:r>
              <a:rPr lang="zh-TW" altLang="en-US"/>
              <a:t>對於一個課程註冊系統，在這個領域中所牽涉到的概念有：課程、老師、學生、科系、教務處等等（如下圖</a:t>
            </a:r>
            <a:r>
              <a:rPr lang="en-US" altLang="zh-TW"/>
              <a:t>9.2</a:t>
            </a:r>
            <a:r>
              <a:rPr lang="zh-TW" altLang="en-US"/>
              <a:t>）。</a:t>
            </a:r>
          </a:p>
          <a:p>
            <a:pPr lvl="1"/>
            <a:endParaRPr lang="zh-TW" altLang="en-US"/>
          </a:p>
        </p:txBody>
      </p:sp>
      <p:pic>
        <p:nvPicPr>
          <p:cNvPr id="38920" name="Picture 9">
            <a:extLst>
              <a:ext uri="{FF2B5EF4-FFF2-40B4-BE49-F238E27FC236}">
                <a16:creationId xmlns:a16="http://schemas.microsoft.com/office/drawing/2014/main" id="{F5A81528-0A74-41B7-A142-9B1E958F7A1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43125" y="3328988"/>
            <a:ext cx="5757863" cy="281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標題 2">
            <a:extLst>
              <a:ext uri="{FF2B5EF4-FFF2-40B4-BE49-F238E27FC236}">
                <a16:creationId xmlns:a16="http://schemas.microsoft.com/office/drawing/2014/main" id="{5B4F66C8-4E26-45F7-A023-D6AAB0D7E626}"/>
              </a:ext>
            </a:extLst>
          </p:cNvPr>
          <p:cNvSpPr>
            <a:spLocks noGrp="1"/>
          </p:cNvSpPr>
          <p:nvPr>
            <p:ph type="title"/>
          </p:nvPr>
        </p:nvSpPr>
        <p:spPr>
          <a:xfrm>
            <a:off x="785813" y="144463"/>
            <a:ext cx="8207375" cy="882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a:t>9-3 </a:t>
            </a:r>
            <a:r>
              <a:rPr lang="zh-TW" altLang="en-US"/>
              <a:t>範例</a:t>
            </a:r>
          </a:p>
        </p:txBody>
      </p:sp>
      <p:pic>
        <p:nvPicPr>
          <p:cNvPr id="40963" name="Picture 3" descr="C:\Users\axel\Desktop\Drmaster\pic\WebIcons1_by_KenSaunders\PNG_128x128\Back.png">
            <a:hlinkClick r:id="" action="ppaction://hlinkshowjump?jump=previousslide" tooltip="前一頁"/>
            <a:extLst>
              <a:ext uri="{FF2B5EF4-FFF2-40B4-BE49-F238E27FC236}">
                <a16:creationId xmlns:a16="http://schemas.microsoft.com/office/drawing/2014/main" id="{F16008A3-6C1D-4CDF-A02C-D155E62503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66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4" name="Picture 14" descr="C:\Users\axel\Desktop\Drmaster\pic\WebIcons1_by_KenSaunders\PNG_128x128\Forward.png">
            <a:hlinkClick r:id="" action="ppaction://hlinkshowjump?jump=nextslide" tooltip="下一頁"/>
            <a:extLst>
              <a:ext uri="{FF2B5EF4-FFF2-40B4-BE49-F238E27FC236}">
                <a16:creationId xmlns:a16="http://schemas.microsoft.com/office/drawing/2014/main" id="{210F22D7-AD80-4D46-B8F2-60D65AB77C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23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5" name="Picture 19" descr="C:\Users\axel\Desktop\Drmaster\pic\WebIcons1_by_KenSaunders\PNG_128x128\Home.png">
            <a:hlinkClick r:id="rId5" action="ppaction://hlinksldjump" tooltip="回大綱"/>
            <a:extLst>
              <a:ext uri="{FF2B5EF4-FFF2-40B4-BE49-F238E27FC236}">
                <a16:creationId xmlns:a16="http://schemas.microsoft.com/office/drawing/2014/main" id="{22D1FA8B-F589-46B7-B676-537B05A803D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708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6" name="Picture 20" descr="C:\Users\axel\Desktop\Drmaster\pic\WebIcons1_by_KenSaunders\PNG_128x128\Info.png">
            <a:hlinkClick r:id="" action="ppaction://hlinkshowjump?jump=endshow"/>
            <a:extLst>
              <a:ext uri="{FF2B5EF4-FFF2-40B4-BE49-F238E27FC236}">
                <a16:creationId xmlns:a16="http://schemas.microsoft.com/office/drawing/2014/main" id="{3333BA9E-1536-4638-BBFC-F54C04A45E0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851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7" name="內容版面配置區 7">
            <a:extLst>
              <a:ext uri="{FF2B5EF4-FFF2-40B4-BE49-F238E27FC236}">
                <a16:creationId xmlns:a16="http://schemas.microsoft.com/office/drawing/2014/main" id="{16CEC3F6-4B8D-4C3C-BE36-E2FC1FF05BD8}"/>
              </a:ext>
            </a:extLst>
          </p:cNvPr>
          <p:cNvSpPr>
            <a:spLocks noGrp="1"/>
          </p:cNvSpPr>
          <p:nvPr>
            <p:ph idx="1"/>
          </p:nvPr>
        </p:nvSpPr>
        <p:spPr bwMode="auto">
          <a:xfrm>
            <a:off x="285750" y="1143000"/>
            <a:ext cx="8643938"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a:t>例子三</a:t>
            </a:r>
            <a:endParaRPr lang="en-US" altLang="zh-TW"/>
          </a:p>
          <a:p>
            <a:pPr lvl="1"/>
            <a:r>
              <a:rPr lang="zh-TW" altLang="en-US"/>
              <a:t>一個線上的電影院購票系統， 可能有的概念會包含：影片、影片名稱、上映時間表、上映時間、 下檔時間等（如下圖</a:t>
            </a:r>
            <a:r>
              <a:rPr lang="en-US" altLang="zh-TW"/>
              <a:t>9.3</a:t>
            </a:r>
            <a:r>
              <a:rPr lang="zh-TW" altLang="en-US"/>
              <a:t>）。</a:t>
            </a:r>
          </a:p>
          <a:p>
            <a:pPr lvl="1"/>
            <a:endParaRPr lang="zh-TW" altLang="en-US"/>
          </a:p>
        </p:txBody>
      </p:sp>
      <p:pic>
        <p:nvPicPr>
          <p:cNvPr id="40968" name="Picture 9">
            <a:extLst>
              <a:ext uri="{FF2B5EF4-FFF2-40B4-BE49-F238E27FC236}">
                <a16:creationId xmlns:a16="http://schemas.microsoft.com/office/drawing/2014/main" id="{16EFEE9B-44E6-4A49-A01B-30270680215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22488" y="3286125"/>
            <a:ext cx="5807075" cy="28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標題 2">
            <a:extLst>
              <a:ext uri="{FF2B5EF4-FFF2-40B4-BE49-F238E27FC236}">
                <a16:creationId xmlns:a16="http://schemas.microsoft.com/office/drawing/2014/main" id="{F4BAA310-E2B5-49B8-887D-9A23BE2084F9}"/>
              </a:ext>
            </a:extLst>
          </p:cNvPr>
          <p:cNvSpPr>
            <a:spLocks noGrp="1"/>
          </p:cNvSpPr>
          <p:nvPr>
            <p:ph type="title"/>
          </p:nvPr>
        </p:nvSpPr>
        <p:spPr>
          <a:xfrm>
            <a:off x="785813" y="144463"/>
            <a:ext cx="8207375" cy="882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a:t>9-3 </a:t>
            </a:r>
            <a:r>
              <a:rPr lang="zh-TW" altLang="en-US"/>
              <a:t>範例</a:t>
            </a:r>
          </a:p>
        </p:txBody>
      </p:sp>
      <p:pic>
        <p:nvPicPr>
          <p:cNvPr id="43011" name="Picture 3" descr="C:\Users\axel\Desktop\Drmaster\pic\WebIcons1_by_KenSaunders\PNG_128x128\Back.png">
            <a:hlinkClick r:id="" action="ppaction://hlinkshowjump?jump=previousslide" tooltip="前一頁"/>
            <a:extLst>
              <a:ext uri="{FF2B5EF4-FFF2-40B4-BE49-F238E27FC236}">
                <a16:creationId xmlns:a16="http://schemas.microsoft.com/office/drawing/2014/main" id="{B3BAC044-343E-4512-9726-BB05EE7631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66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2" name="Picture 14" descr="C:\Users\axel\Desktop\Drmaster\pic\WebIcons1_by_KenSaunders\PNG_128x128\Forward.png">
            <a:hlinkClick r:id="" action="ppaction://hlinkshowjump?jump=nextslide" tooltip="下一頁"/>
            <a:extLst>
              <a:ext uri="{FF2B5EF4-FFF2-40B4-BE49-F238E27FC236}">
                <a16:creationId xmlns:a16="http://schemas.microsoft.com/office/drawing/2014/main" id="{09D6C0F0-E4A1-4278-B10E-2D23B76D30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23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3" name="Picture 19" descr="C:\Users\axel\Desktop\Drmaster\pic\WebIcons1_by_KenSaunders\PNG_128x128\Home.png">
            <a:hlinkClick r:id="rId5" action="ppaction://hlinksldjump" tooltip="回大綱"/>
            <a:extLst>
              <a:ext uri="{FF2B5EF4-FFF2-40B4-BE49-F238E27FC236}">
                <a16:creationId xmlns:a16="http://schemas.microsoft.com/office/drawing/2014/main" id="{813CEE1F-C5C3-4D32-BC62-CC6B3120DE0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708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4" name="Picture 20" descr="C:\Users\axel\Desktop\Drmaster\pic\WebIcons1_by_KenSaunders\PNG_128x128\Info.png">
            <a:hlinkClick r:id="" action="ppaction://hlinkshowjump?jump=endshow"/>
            <a:extLst>
              <a:ext uri="{FF2B5EF4-FFF2-40B4-BE49-F238E27FC236}">
                <a16:creationId xmlns:a16="http://schemas.microsoft.com/office/drawing/2014/main" id="{0C652D6E-FAE2-4F6B-9F94-D1B2BDB6276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851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5" name="內容版面配置區 7">
            <a:extLst>
              <a:ext uri="{FF2B5EF4-FFF2-40B4-BE49-F238E27FC236}">
                <a16:creationId xmlns:a16="http://schemas.microsoft.com/office/drawing/2014/main" id="{ED5862D3-D641-4AFB-A609-5C04888A8FEC}"/>
              </a:ext>
            </a:extLst>
          </p:cNvPr>
          <p:cNvSpPr>
            <a:spLocks noGrp="1"/>
          </p:cNvSpPr>
          <p:nvPr>
            <p:ph idx="1"/>
          </p:nvPr>
        </p:nvSpPr>
        <p:spPr bwMode="auto">
          <a:xfrm>
            <a:off x="285750" y="1143000"/>
            <a:ext cx="8643938"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a:t>例子四</a:t>
            </a:r>
            <a:endParaRPr lang="en-US" altLang="zh-TW"/>
          </a:p>
          <a:p>
            <a:pPr lvl="1"/>
            <a:r>
              <a:rPr lang="zh-TW" altLang="en-US"/>
              <a:t>對於一個機票訂位系統，它所擁有可能的一些概念有：班機、艙等、目的地、起飛地點、班次、航空公司等（如下圖</a:t>
            </a:r>
            <a:r>
              <a:rPr lang="en-US" altLang="zh-TW"/>
              <a:t>9.4</a:t>
            </a:r>
            <a:r>
              <a:rPr lang="zh-TW" altLang="en-US"/>
              <a:t>）。</a:t>
            </a:r>
          </a:p>
          <a:p>
            <a:pPr lvl="1"/>
            <a:endParaRPr lang="zh-TW" altLang="en-US"/>
          </a:p>
        </p:txBody>
      </p:sp>
      <p:pic>
        <p:nvPicPr>
          <p:cNvPr id="43016" name="Picture 9">
            <a:extLst>
              <a:ext uri="{FF2B5EF4-FFF2-40B4-BE49-F238E27FC236}">
                <a16:creationId xmlns:a16="http://schemas.microsoft.com/office/drawing/2014/main" id="{106706A6-D63B-48F5-A179-AE48BB4884C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43125" y="3354388"/>
            <a:ext cx="5634038" cy="257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標題 2">
            <a:extLst>
              <a:ext uri="{FF2B5EF4-FFF2-40B4-BE49-F238E27FC236}">
                <a16:creationId xmlns:a16="http://schemas.microsoft.com/office/drawing/2014/main" id="{C4745101-C9EF-4059-A8C4-0FA91BF788E5}"/>
              </a:ext>
            </a:extLst>
          </p:cNvPr>
          <p:cNvSpPr>
            <a:spLocks noGrp="1"/>
          </p:cNvSpPr>
          <p:nvPr>
            <p:ph type="title"/>
          </p:nvPr>
        </p:nvSpPr>
        <p:spPr>
          <a:xfrm>
            <a:off x="785813" y="144463"/>
            <a:ext cx="8207375" cy="882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a:t>9-4 </a:t>
            </a:r>
            <a:r>
              <a:rPr lang="zh-TW" altLang="en-US"/>
              <a:t>尋找屬性的策略</a:t>
            </a:r>
          </a:p>
        </p:txBody>
      </p:sp>
      <p:pic>
        <p:nvPicPr>
          <p:cNvPr id="45059" name="Picture 3" descr="C:\Users\axel\Desktop\Drmaster\pic\WebIcons1_by_KenSaunders\PNG_128x128\Back.png">
            <a:hlinkClick r:id="" action="ppaction://hlinkshowjump?jump=previousslide" tooltip="前一頁"/>
            <a:extLst>
              <a:ext uri="{FF2B5EF4-FFF2-40B4-BE49-F238E27FC236}">
                <a16:creationId xmlns:a16="http://schemas.microsoft.com/office/drawing/2014/main" id="{F6D5A378-1160-446C-BC82-8E53BAF30B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66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0" name="Picture 14" descr="C:\Users\axel\Desktop\Drmaster\pic\WebIcons1_by_KenSaunders\PNG_128x128\Forward.png">
            <a:hlinkClick r:id="" action="ppaction://hlinkshowjump?jump=nextslide" tooltip="下一頁"/>
            <a:extLst>
              <a:ext uri="{FF2B5EF4-FFF2-40B4-BE49-F238E27FC236}">
                <a16:creationId xmlns:a16="http://schemas.microsoft.com/office/drawing/2014/main" id="{C7CDA02C-DE8C-488B-8E39-072890559F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23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1" name="Picture 19" descr="C:\Users\axel\Desktop\Drmaster\pic\WebIcons1_by_KenSaunders\PNG_128x128\Home.png">
            <a:hlinkClick r:id="rId5" action="ppaction://hlinksldjump" tooltip="回大綱"/>
            <a:extLst>
              <a:ext uri="{FF2B5EF4-FFF2-40B4-BE49-F238E27FC236}">
                <a16:creationId xmlns:a16="http://schemas.microsoft.com/office/drawing/2014/main" id="{C189F168-FD9D-4F6A-8C06-DC015178F01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708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2" name="Picture 20" descr="C:\Users\axel\Desktop\Drmaster\pic\WebIcons1_by_KenSaunders\PNG_128x128\Info.png">
            <a:hlinkClick r:id="" action="ppaction://hlinkshowjump?jump=endshow"/>
            <a:extLst>
              <a:ext uri="{FF2B5EF4-FFF2-40B4-BE49-F238E27FC236}">
                <a16:creationId xmlns:a16="http://schemas.microsoft.com/office/drawing/2014/main" id="{7162FEB8-3F11-4870-A747-25E5172557E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851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3" name="內容版面配置區 7">
            <a:extLst>
              <a:ext uri="{FF2B5EF4-FFF2-40B4-BE49-F238E27FC236}">
                <a16:creationId xmlns:a16="http://schemas.microsoft.com/office/drawing/2014/main" id="{59515400-1D06-4877-A899-A111C202004F}"/>
              </a:ext>
            </a:extLst>
          </p:cNvPr>
          <p:cNvSpPr>
            <a:spLocks noGrp="1"/>
          </p:cNvSpPr>
          <p:nvPr>
            <p:ph idx="1"/>
          </p:nvPr>
        </p:nvSpPr>
        <p:spPr bwMode="auto">
          <a:xfrm>
            <a:off x="285750" y="1143000"/>
            <a:ext cx="8643938"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dirty="0">
                <a:latin typeface="新細明體" panose="02020500000000000000" pitchFamily="18" charset="-120"/>
              </a:rPr>
              <a:t>屬性的擷取一般是由對領域知識的了解所得。</a:t>
            </a:r>
            <a:r>
              <a:rPr lang="zh-TW" altLang="en-US" dirty="0">
                <a:latin typeface="Times New Roman" panose="02020603050405020304" pitchFamily="18" charset="0"/>
                <a:cs typeface="Times New Roman" panose="02020603050405020304" pitchFamily="18" charset="0"/>
              </a:rPr>
              <a:t> </a:t>
            </a:r>
            <a:endParaRPr lang="en-US" altLang="zh-TW" dirty="0">
              <a:latin typeface="Times New Roman" panose="02020603050405020304" pitchFamily="18" charset="0"/>
              <a:cs typeface="Times New Roman" panose="02020603050405020304" pitchFamily="18" charset="0"/>
            </a:endParaRPr>
          </a:p>
          <a:p>
            <a:pPr lvl="1"/>
            <a:r>
              <a:rPr lang="zh-TW" altLang="en-US" dirty="0">
                <a:latin typeface="新細明體" panose="02020500000000000000" pitchFamily="18" charset="-120"/>
              </a:rPr>
              <a:t>屬性一般來說也都是名詞或是名詞片語。尋找屬性的方向跟尋找類別是一樣的。所以可以利用上述找類別的方法來捕捉屬性。</a:t>
            </a:r>
            <a:endParaRPr lang="zh-TW"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文字方塊 37">
            <a:extLst>
              <a:ext uri="{FF2B5EF4-FFF2-40B4-BE49-F238E27FC236}">
                <a16:creationId xmlns:a16="http://schemas.microsoft.com/office/drawing/2014/main" id="{DCAC46AF-E684-40F9-9D2B-41E61CA6DBEE}"/>
              </a:ext>
            </a:extLst>
          </p:cNvPr>
          <p:cNvSpPr txBox="1">
            <a:spLocks noChangeArrowheads="1"/>
          </p:cNvSpPr>
          <p:nvPr/>
        </p:nvSpPr>
        <p:spPr bwMode="auto">
          <a:xfrm>
            <a:off x="2714625" y="1643063"/>
            <a:ext cx="3357563"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r>
              <a:rPr kumimoji="0" lang="zh-TW" altLang="en-US" sz="4400">
                <a:solidFill>
                  <a:srgbClr val="FFFF00"/>
                </a:solidFill>
                <a:latin typeface="標楷體" panose="03000509000000000000" pitchFamily="65" charset="-120"/>
                <a:ea typeface="標楷體" panose="03000509000000000000" pitchFamily="65" charset="-120"/>
              </a:rPr>
              <a:t>章節大綱</a:t>
            </a:r>
          </a:p>
        </p:txBody>
      </p:sp>
      <p:sp>
        <p:nvSpPr>
          <p:cNvPr id="11" name="文字方塊 10">
            <a:extLst>
              <a:ext uri="{FF2B5EF4-FFF2-40B4-BE49-F238E27FC236}">
                <a16:creationId xmlns:a16="http://schemas.microsoft.com/office/drawing/2014/main" id="{39148671-798F-4090-A77D-5DA8FEC1B16A}"/>
              </a:ext>
            </a:extLst>
          </p:cNvPr>
          <p:cNvSpPr txBox="1"/>
          <p:nvPr/>
        </p:nvSpPr>
        <p:spPr>
          <a:xfrm>
            <a:off x="6000750" y="6215063"/>
            <a:ext cx="2857500" cy="369887"/>
          </a:xfrm>
          <a:prstGeom prst="rect">
            <a:avLst/>
          </a:prstGeom>
          <a:noFill/>
        </p:spPr>
        <p:txBody>
          <a:bodyPr>
            <a:spAutoFit/>
          </a:bodyPr>
          <a:lstStyle/>
          <a:p>
            <a:pPr eaLnBrk="1" fontAlgn="auto" latinLnBrk="1" hangingPunct="1">
              <a:spcBef>
                <a:spcPts val="0"/>
              </a:spcBef>
              <a:spcAft>
                <a:spcPts val="0"/>
              </a:spcAft>
              <a:defRPr/>
            </a:pPr>
            <a:r>
              <a:rPr kumimoji="0" lang="zh-TW" altLang="en-US" dirty="0">
                <a:solidFill>
                  <a:schemeClr val="bg1">
                    <a:lumMod val="65000"/>
                  </a:schemeClr>
                </a:solidFill>
                <a:latin typeface="+mn-ea"/>
                <a:ea typeface="+mn-ea"/>
              </a:rPr>
              <a:t>備註：可依進度點選小節</a:t>
            </a:r>
          </a:p>
        </p:txBody>
      </p:sp>
      <p:sp>
        <p:nvSpPr>
          <p:cNvPr id="12" name="圓角矩形 11">
            <a:hlinkClick r:id="rId3" action="ppaction://hlinksldjump"/>
            <a:extLst>
              <a:ext uri="{FF2B5EF4-FFF2-40B4-BE49-F238E27FC236}">
                <a16:creationId xmlns:a16="http://schemas.microsoft.com/office/drawing/2014/main" id="{567F7540-5CD4-42F7-AB38-FFA793730898}"/>
              </a:ext>
            </a:extLst>
          </p:cNvPr>
          <p:cNvSpPr/>
          <p:nvPr/>
        </p:nvSpPr>
        <p:spPr bwMode="auto">
          <a:xfrm>
            <a:off x="428596" y="2857496"/>
            <a:ext cx="4000528" cy="500066"/>
          </a:xfrm>
          <a:prstGeom prst="roundRect">
            <a:avLst/>
          </a:prstGeom>
          <a:solidFill>
            <a:schemeClr val="tx2"/>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nchor="ctr"/>
          <a:lstStyle/>
          <a:p>
            <a:pPr eaLnBrk="1" latinLnBrk="1" hangingPunct="1">
              <a:defRPr/>
            </a:pPr>
            <a:r>
              <a:rPr lang="en-US" altLang="zh-TW" sz="2000" dirty="0">
                <a:solidFill>
                  <a:schemeClr val="bg1"/>
                </a:solidFill>
                <a:latin typeface="標楷體" pitchFamily="65" charset="-120"/>
                <a:ea typeface="標楷體" pitchFamily="65" charset="-120"/>
                <a:cs typeface="Times New Roman" pitchFamily="18" charset="0"/>
              </a:rPr>
              <a:t>  </a:t>
            </a:r>
            <a:r>
              <a:rPr lang="zh-TW" altLang="en-US" sz="2000" dirty="0">
                <a:solidFill>
                  <a:schemeClr val="bg1"/>
                </a:solidFill>
                <a:latin typeface="標楷體" pitchFamily="65" charset="-120"/>
                <a:ea typeface="標楷體" pitchFamily="65" charset="-120"/>
                <a:cs typeface="Times New Roman" pitchFamily="18" charset="0"/>
              </a:rPr>
              <a:t>章首示意圖</a:t>
            </a:r>
            <a:endParaRPr lang="ko-KR" altLang="en-US" sz="2000" dirty="0">
              <a:solidFill>
                <a:schemeClr val="bg1"/>
              </a:solidFill>
              <a:latin typeface="標楷體" pitchFamily="65" charset="-120"/>
              <a:ea typeface="標楷體" pitchFamily="65" charset="-120"/>
              <a:cs typeface="Times New Roman" pitchFamily="18" charset="0"/>
            </a:endParaRPr>
          </a:p>
        </p:txBody>
      </p:sp>
      <p:sp>
        <p:nvSpPr>
          <p:cNvPr id="13" name="圓角矩形 12">
            <a:hlinkClick r:id="rId4" action="ppaction://hlinksldjump"/>
            <a:extLst>
              <a:ext uri="{FF2B5EF4-FFF2-40B4-BE49-F238E27FC236}">
                <a16:creationId xmlns:a16="http://schemas.microsoft.com/office/drawing/2014/main" id="{E73149D9-7731-4681-B06B-9897E4B28EF7}"/>
              </a:ext>
            </a:extLst>
          </p:cNvPr>
          <p:cNvSpPr/>
          <p:nvPr/>
        </p:nvSpPr>
        <p:spPr bwMode="auto">
          <a:xfrm>
            <a:off x="428596" y="3571876"/>
            <a:ext cx="4000528" cy="500066"/>
          </a:xfrm>
          <a:prstGeom prst="roundRect">
            <a:avLst/>
          </a:prstGeom>
          <a:solidFill>
            <a:schemeClr val="tx2"/>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nchor="ctr"/>
          <a:lstStyle/>
          <a:p>
            <a:pPr eaLnBrk="1" latinLnBrk="1" hangingPunct="1">
              <a:defRPr/>
            </a:pPr>
            <a:r>
              <a:rPr lang="en-US" altLang="zh-TW" sz="2000" dirty="0">
                <a:solidFill>
                  <a:schemeClr val="bg1"/>
                </a:solidFill>
                <a:latin typeface="標楷體" pitchFamily="65" charset="-120"/>
                <a:ea typeface="標楷體" pitchFamily="65" charset="-120"/>
                <a:cs typeface="Times New Roman" pitchFamily="18" charset="0"/>
              </a:rPr>
              <a:t>  9-1 </a:t>
            </a:r>
            <a:r>
              <a:rPr lang="zh-TW" altLang="en-US" sz="2000" dirty="0">
                <a:solidFill>
                  <a:schemeClr val="bg1"/>
                </a:solidFill>
                <a:latin typeface="標楷體" pitchFamily="65" charset="-120"/>
                <a:ea typeface="標楷體" pitchFamily="65" charset="-120"/>
                <a:cs typeface="Times New Roman" pitchFamily="18" charset="0"/>
              </a:rPr>
              <a:t>概念模型</a:t>
            </a:r>
            <a:endParaRPr lang="ko-KR" altLang="en-US" sz="2000" dirty="0">
              <a:solidFill>
                <a:schemeClr val="bg1"/>
              </a:solidFill>
              <a:latin typeface="標楷體" pitchFamily="65" charset="-120"/>
              <a:ea typeface="標楷體" pitchFamily="65" charset="-120"/>
              <a:cs typeface="Times New Roman" pitchFamily="18" charset="0"/>
            </a:endParaRPr>
          </a:p>
        </p:txBody>
      </p:sp>
      <p:sp>
        <p:nvSpPr>
          <p:cNvPr id="14" name="圓角矩形 13">
            <a:hlinkClick r:id="rId5" action="ppaction://hlinksldjump"/>
            <a:extLst>
              <a:ext uri="{FF2B5EF4-FFF2-40B4-BE49-F238E27FC236}">
                <a16:creationId xmlns:a16="http://schemas.microsoft.com/office/drawing/2014/main" id="{EFE56EF2-5DCF-449C-8737-8D5C2C9F912D}"/>
              </a:ext>
            </a:extLst>
          </p:cNvPr>
          <p:cNvSpPr/>
          <p:nvPr/>
        </p:nvSpPr>
        <p:spPr bwMode="auto">
          <a:xfrm>
            <a:off x="4714876" y="3571876"/>
            <a:ext cx="4000528" cy="500066"/>
          </a:xfrm>
          <a:prstGeom prst="roundRect">
            <a:avLst/>
          </a:prstGeom>
          <a:solidFill>
            <a:schemeClr val="tx2"/>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nchor="ctr"/>
          <a:lstStyle/>
          <a:p>
            <a:pPr eaLnBrk="1" latinLnBrk="1" hangingPunct="1">
              <a:defRPr/>
            </a:pPr>
            <a:r>
              <a:rPr lang="en-US" altLang="zh-TW" sz="2000" dirty="0">
                <a:solidFill>
                  <a:schemeClr val="bg1"/>
                </a:solidFill>
                <a:latin typeface="標楷體" pitchFamily="65" charset="-120"/>
                <a:ea typeface="標楷體" pitchFamily="65" charset="-120"/>
                <a:cs typeface="Times New Roman" pitchFamily="18" charset="0"/>
              </a:rPr>
              <a:t>  9-6 </a:t>
            </a:r>
            <a:r>
              <a:rPr lang="zh-TW" altLang="en-US" sz="2000" dirty="0">
                <a:solidFill>
                  <a:schemeClr val="bg1"/>
                </a:solidFill>
                <a:latin typeface="標楷體" pitchFamily="65" charset="-120"/>
                <a:ea typeface="標楷體" pitchFamily="65" charset="-120"/>
                <a:cs typeface="Times New Roman" pitchFamily="18" charset="0"/>
              </a:rPr>
              <a:t>類別正規化</a:t>
            </a:r>
            <a:endParaRPr lang="ko-KR" altLang="en-US" sz="2000" dirty="0">
              <a:solidFill>
                <a:schemeClr val="bg1"/>
              </a:solidFill>
              <a:latin typeface="標楷體" pitchFamily="65" charset="-120"/>
              <a:ea typeface="標楷體" pitchFamily="65" charset="-120"/>
              <a:cs typeface="Times New Roman" pitchFamily="18" charset="0"/>
            </a:endParaRPr>
          </a:p>
        </p:txBody>
      </p:sp>
      <p:sp>
        <p:nvSpPr>
          <p:cNvPr id="22" name="圓角矩形 21">
            <a:hlinkClick r:id="rId6" action="ppaction://hlinksldjump"/>
            <a:extLst>
              <a:ext uri="{FF2B5EF4-FFF2-40B4-BE49-F238E27FC236}">
                <a16:creationId xmlns:a16="http://schemas.microsoft.com/office/drawing/2014/main" id="{A5E1863E-5445-4FA9-ABB5-B4DF5990D2EB}"/>
              </a:ext>
            </a:extLst>
          </p:cNvPr>
          <p:cNvSpPr/>
          <p:nvPr/>
        </p:nvSpPr>
        <p:spPr bwMode="auto">
          <a:xfrm>
            <a:off x="4714876" y="2857496"/>
            <a:ext cx="4000528" cy="500066"/>
          </a:xfrm>
          <a:prstGeom prst="roundRect">
            <a:avLst/>
          </a:prstGeom>
          <a:solidFill>
            <a:schemeClr val="tx2"/>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nchor="ctr"/>
          <a:lstStyle/>
          <a:p>
            <a:pPr eaLnBrk="1" latinLnBrk="1" hangingPunct="1">
              <a:defRPr/>
            </a:pPr>
            <a:r>
              <a:rPr lang="en-US" altLang="zh-TW" sz="2000" dirty="0">
                <a:solidFill>
                  <a:schemeClr val="bg1"/>
                </a:solidFill>
                <a:latin typeface="標楷體" pitchFamily="65" charset="-120"/>
                <a:ea typeface="標楷體" pitchFamily="65" charset="-120"/>
                <a:cs typeface="Times New Roman" pitchFamily="18" charset="0"/>
              </a:rPr>
              <a:t>  9-5 </a:t>
            </a:r>
            <a:r>
              <a:rPr lang="zh-TW" altLang="en-US" sz="2000" dirty="0">
                <a:solidFill>
                  <a:schemeClr val="bg1"/>
                </a:solidFill>
                <a:latin typeface="標楷體" pitchFamily="65" charset="-120"/>
                <a:ea typeface="標楷體" pitchFamily="65" charset="-120"/>
                <a:cs typeface="Times New Roman" pitchFamily="18" charset="0"/>
              </a:rPr>
              <a:t>非基本型態屬性</a:t>
            </a:r>
            <a:endParaRPr lang="ko-KR" altLang="en-US" sz="2000" dirty="0">
              <a:solidFill>
                <a:schemeClr val="bg1"/>
              </a:solidFill>
              <a:latin typeface="標楷體" pitchFamily="65" charset="-120"/>
              <a:ea typeface="標楷體" pitchFamily="65" charset="-120"/>
              <a:cs typeface="Times New Roman" pitchFamily="18" charset="0"/>
            </a:endParaRPr>
          </a:p>
        </p:txBody>
      </p:sp>
      <p:sp>
        <p:nvSpPr>
          <p:cNvPr id="8" name="圓角矩形 7">
            <a:hlinkClick r:id="rId7" action="ppaction://hlinksldjump"/>
            <a:extLst>
              <a:ext uri="{FF2B5EF4-FFF2-40B4-BE49-F238E27FC236}">
                <a16:creationId xmlns:a16="http://schemas.microsoft.com/office/drawing/2014/main" id="{3DA92DB1-A958-4AD0-9EB9-75FF95A991EC}"/>
              </a:ext>
            </a:extLst>
          </p:cNvPr>
          <p:cNvSpPr/>
          <p:nvPr/>
        </p:nvSpPr>
        <p:spPr bwMode="auto">
          <a:xfrm>
            <a:off x="428596" y="4286256"/>
            <a:ext cx="4000528" cy="500066"/>
          </a:xfrm>
          <a:prstGeom prst="roundRect">
            <a:avLst/>
          </a:prstGeom>
          <a:solidFill>
            <a:schemeClr val="tx2"/>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nchor="ctr"/>
          <a:lstStyle/>
          <a:p>
            <a:pPr eaLnBrk="1" latinLnBrk="1" hangingPunct="1">
              <a:defRPr/>
            </a:pPr>
            <a:r>
              <a:rPr lang="en-US" altLang="zh-TW" sz="2000" dirty="0">
                <a:solidFill>
                  <a:schemeClr val="bg1"/>
                </a:solidFill>
                <a:latin typeface="標楷體" pitchFamily="65" charset="-120"/>
                <a:ea typeface="標楷體" pitchFamily="65" charset="-120"/>
                <a:cs typeface="Times New Roman" pitchFamily="18" charset="0"/>
              </a:rPr>
              <a:t>  9-2 </a:t>
            </a:r>
            <a:r>
              <a:rPr lang="zh-TW" altLang="en-US" sz="2000" dirty="0">
                <a:solidFill>
                  <a:schemeClr val="bg1"/>
                </a:solidFill>
                <a:latin typeface="標楷體" pitchFamily="65" charset="-120"/>
                <a:ea typeface="標楷體" pitchFamily="65" charset="-120"/>
                <a:cs typeface="Times New Roman" pitchFamily="18" charset="0"/>
              </a:rPr>
              <a:t>找尋概念的策略</a:t>
            </a:r>
            <a:endParaRPr lang="ko-KR" altLang="en-US" sz="2000" dirty="0">
              <a:solidFill>
                <a:schemeClr val="bg1"/>
              </a:solidFill>
              <a:latin typeface="標楷體" pitchFamily="65" charset="-120"/>
              <a:ea typeface="標楷體" pitchFamily="65" charset="-120"/>
              <a:cs typeface="Times New Roman" pitchFamily="18" charset="0"/>
            </a:endParaRPr>
          </a:p>
        </p:txBody>
      </p:sp>
      <p:sp>
        <p:nvSpPr>
          <p:cNvPr id="9" name="圓角矩形 8">
            <a:hlinkClick r:id="rId8" action="ppaction://hlinksldjump"/>
            <a:extLst>
              <a:ext uri="{FF2B5EF4-FFF2-40B4-BE49-F238E27FC236}">
                <a16:creationId xmlns:a16="http://schemas.microsoft.com/office/drawing/2014/main" id="{A988CD35-FD20-4BB3-8D16-1A86854E8A39}"/>
              </a:ext>
            </a:extLst>
          </p:cNvPr>
          <p:cNvSpPr/>
          <p:nvPr/>
        </p:nvSpPr>
        <p:spPr bwMode="auto">
          <a:xfrm>
            <a:off x="4714876" y="4286256"/>
            <a:ext cx="4000528" cy="500066"/>
          </a:xfrm>
          <a:prstGeom prst="roundRect">
            <a:avLst/>
          </a:prstGeom>
          <a:solidFill>
            <a:schemeClr val="tx2"/>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nchor="ctr"/>
          <a:lstStyle/>
          <a:p>
            <a:pPr eaLnBrk="1" latinLnBrk="1" hangingPunct="1">
              <a:defRPr/>
            </a:pPr>
            <a:r>
              <a:rPr lang="en-US" altLang="zh-TW" sz="2000" dirty="0">
                <a:solidFill>
                  <a:schemeClr val="bg1"/>
                </a:solidFill>
                <a:latin typeface="標楷體" pitchFamily="65" charset="-120"/>
                <a:ea typeface="標楷體" pitchFamily="65" charset="-120"/>
                <a:cs typeface="Times New Roman" pitchFamily="18" charset="0"/>
              </a:rPr>
              <a:t>  9-7 </a:t>
            </a:r>
            <a:r>
              <a:rPr lang="zh-TW" altLang="en-US" sz="2000" dirty="0">
                <a:solidFill>
                  <a:schemeClr val="bg1"/>
                </a:solidFill>
                <a:latin typeface="標楷體" pitchFamily="65" charset="-120"/>
                <a:ea typeface="標楷體" pitchFamily="65" charset="-120"/>
                <a:cs typeface="Times New Roman" pitchFamily="18" charset="0"/>
              </a:rPr>
              <a:t>尋找關聯策略</a:t>
            </a:r>
            <a:endParaRPr lang="ko-KR" altLang="en-US" sz="2000" dirty="0">
              <a:solidFill>
                <a:schemeClr val="bg1"/>
              </a:solidFill>
              <a:latin typeface="標楷體" pitchFamily="65" charset="-120"/>
              <a:ea typeface="標楷體" pitchFamily="65" charset="-120"/>
              <a:cs typeface="Times New Roman" pitchFamily="18" charset="0"/>
            </a:endParaRPr>
          </a:p>
        </p:txBody>
      </p:sp>
      <p:sp>
        <p:nvSpPr>
          <p:cNvPr id="10" name="圓角矩形 9">
            <a:hlinkClick r:id="rId9" action="ppaction://hlinksldjump"/>
            <a:extLst>
              <a:ext uri="{FF2B5EF4-FFF2-40B4-BE49-F238E27FC236}">
                <a16:creationId xmlns:a16="http://schemas.microsoft.com/office/drawing/2014/main" id="{A26CF626-3B89-4398-9D18-5081C48E1219}"/>
              </a:ext>
            </a:extLst>
          </p:cNvPr>
          <p:cNvSpPr/>
          <p:nvPr/>
        </p:nvSpPr>
        <p:spPr bwMode="auto">
          <a:xfrm>
            <a:off x="428596" y="5000636"/>
            <a:ext cx="4000528" cy="500066"/>
          </a:xfrm>
          <a:prstGeom prst="roundRect">
            <a:avLst/>
          </a:prstGeom>
          <a:solidFill>
            <a:schemeClr val="tx2"/>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nchor="ctr"/>
          <a:lstStyle/>
          <a:p>
            <a:pPr eaLnBrk="1" latinLnBrk="1" hangingPunct="1">
              <a:defRPr/>
            </a:pPr>
            <a:r>
              <a:rPr lang="en-US" altLang="zh-TW" sz="2000" dirty="0">
                <a:solidFill>
                  <a:schemeClr val="bg1"/>
                </a:solidFill>
                <a:latin typeface="標楷體" pitchFamily="65" charset="-120"/>
                <a:ea typeface="標楷體" pitchFamily="65" charset="-120"/>
                <a:cs typeface="Times New Roman" pitchFamily="18" charset="0"/>
              </a:rPr>
              <a:t>  9-3 </a:t>
            </a:r>
            <a:r>
              <a:rPr lang="zh-TW" altLang="en-US" sz="2000" dirty="0">
                <a:solidFill>
                  <a:schemeClr val="bg1"/>
                </a:solidFill>
                <a:latin typeface="標楷體" pitchFamily="65" charset="-120"/>
                <a:ea typeface="標楷體" pitchFamily="65" charset="-120"/>
                <a:cs typeface="Times New Roman" pitchFamily="18" charset="0"/>
              </a:rPr>
              <a:t>範例</a:t>
            </a:r>
            <a:endParaRPr lang="ko-KR" altLang="en-US" sz="2000" dirty="0">
              <a:solidFill>
                <a:schemeClr val="bg1"/>
              </a:solidFill>
              <a:latin typeface="標楷體" pitchFamily="65" charset="-120"/>
              <a:ea typeface="標楷體" pitchFamily="65" charset="-120"/>
              <a:cs typeface="Times New Roman" pitchFamily="18" charset="0"/>
            </a:endParaRPr>
          </a:p>
        </p:txBody>
      </p:sp>
      <p:sp>
        <p:nvSpPr>
          <p:cNvPr id="18" name="圓角矩形 17">
            <a:hlinkClick r:id="rId10" action="ppaction://hlinksldjump"/>
            <a:extLst>
              <a:ext uri="{FF2B5EF4-FFF2-40B4-BE49-F238E27FC236}">
                <a16:creationId xmlns:a16="http://schemas.microsoft.com/office/drawing/2014/main" id="{0CCD435A-9E4F-4A6E-9E8D-563EBAD32A89}"/>
              </a:ext>
            </a:extLst>
          </p:cNvPr>
          <p:cNvSpPr/>
          <p:nvPr/>
        </p:nvSpPr>
        <p:spPr bwMode="auto">
          <a:xfrm>
            <a:off x="428596" y="5715016"/>
            <a:ext cx="4000528" cy="500066"/>
          </a:xfrm>
          <a:prstGeom prst="roundRect">
            <a:avLst/>
          </a:prstGeom>
          <a:solidFill>
            <a:schemeClr val="tx2"/>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nchor="ctr"/>
          <a:lstStyle/>
          <a:p>
            <a:pPr eaLnBrk="1" latinLnBrk="1" hangingPunct="1">
              <a:defRPr/>
            </a:pPr>
            <a:r>
              <a:rPr lang="en-US" altLang="zh-TW" sz="2000" dirty="0">
                <a:solidFill>
                  <a:schemeClr val="bg1"/>
                </a:solidFill>
                <a:latin typeface="標楷體" pitchFamily="65" charset="-120"/>
                <a:ea typeface="標楷體" pitchFamily="65" charset="-120"/>
                <a:cs typeface="Times New Roman" pitchFamily="18" charset="0"/>
              </a:rPr>
              <a:t>  9-4 </a:t>
            </a:r>
            <a:r>
              <a:rPr lang="zh-TW" altLang="en-US" sz="2000" dirty="0">
                <a:solidFill>
                  <a:schemeClr val="bg1"/>
                </a:solidFill>
                <a:latin typeface="標楷體" pitchFamily="65" charset="-120"/>
                <a:ea typeface="標楷體" pitchFamily="65" charset="-120"/>
                <a:cs typeface="Times New Roman" pitchFamily="18" charset="0"/>
              </a:rPr>
              <a:t>尋找屬性的策略</a:t>
            </a:r>
            <a:endParaRPr lang="ko-KR" altLang="en-US" sz="2000" dirty="0">
              <a:solidFill>
                <a:schemeClr val="bg1"/>
              </a:solidFill>
              <a:latin typeface="標楷體" pitchFamily="65" charset="-120"/>
              <a:ea typeface="標楷體" pitchFamily="65" charset="-120"/>
              <a:cs typeface="Times New Roman" pitchFamily="18" charset="0"/>
            </a:endParaRPr>
          </a:p>
        </p:txBody>
      </p:sp>
      <p:sp>
        <p:nvSpPr>
          <p:cNvPr id="19" name="圓角矩形 18">
            <a:hlinkClick r:id="rId11" action="ppaction://hlinksldjump"/>
            <a:extLst>
              <a:ext uri="{FF2B5EF4-FFF2-40B4-BE49-F238E27FC236}">
                <a16:creationId xmlns:a16="http://schemas.microsoft.com/office/drawing/2014/main" id="{7F1B37D0-1944-40FC-8988-97BC84CB4D7F}"/>
              </a:ext>
            </a:extLst>
          </p:cNvPr>
          <p:cNvSpPr/>
          <p:nvPr/>
        </p:nvSpPr>
        <p:spPr bwMode="auto">
          <a:xfrm>
            <a:off x="4714876" y="5000636"/>
            <a:ext cx="4000528" cy="500066"/>
          </a:xfrm>
          <a:prstGeom prst="roundRect">
            <a:avLst/>
          </a:prstGeom>
          <a:solidFill>
            <a:schemeClr val="tx2"/>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nchor="ctr"/>
          <a:lstStyle/>
          <a:p>
            <a:pPr eaLnBrk="1" latinLnBrk="1" hangingPunct="1">
              <a:defRPr/>
            </a:pPr>
            <a:r>
              <a:rPr lang="en-US" altLang="zh-TW" sz="2000" dirty="0">
                <a:solidFill>
                  <a:schemeClr val="bg1"/>
                </a:solidFill>
                <a:latin typeface="標楷體" pitchFamily="65" charset="-120"/>
                <a:ea typeface="標楷體" pitchFamily="65" charset="-120"/>
                <a:cs typeface="Times New Roman" pitchFamily="18" charset="0"/>
              </a:rPr>
              <a:t>  9-8 </a:t>
            </a:r>
            <a:r>
              <a:rPr lang="zh-TW" altLang="en-US" sz="2000">
                <a:solidFill>
                  <a:schemeClr val="bg1"/>
                </a:solidFill>
                <a:latin typeface="標楷體" pitchFamily="65" charset="-120"/>
                <a:ea typeface="標楷體" pitchFamily="65" charset="-120"/>
                <a:cs typeface="Times New Roman" pitchFamily="18" charset="0"/>
              </a:rPr>
              <a:t>綜合練習</a:t>
            </a:r>
            <a:endParaRPr lang="ko-KR" altLang="en-US" sz="2000" dirty="0">
              <a:solidFill>
                <a:schemeClr val="bg1"/>
              </a:solidFill>
              <a:latin typeface="標楷體" pitchFamily="65" charset="-120"/>
              <a:ea typeface="標楷體" pitchFamily="65" charset="-12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標題 2">
            <a:extLst>
              <a:ext uri="{FF2B5EF4-FFF2-40B4-BE49-F238E27FC236}">
                <a16:creationId xmlns:a16="http://schemas.microsoft.com/office/drawing/2014/main" id="{89D262C0-C6AD-4D1B-80AB-888F29BED019}"/>
              </a:ext>
            </a:extLst>
          </p:cNvPr>
          <p:cNvSpPr>
            <a:spLocks noGrp="1"/>
          </p:cNvSpPr>
          <p:nvPr>
            <p:ph type="title"/>
          </p:nvPr>
        </p:nvSpPr>
        <p:spPr>
          <a:xfrm>
            <a:off x="785813" y="144463"/>
            <a:ext cx="8207375" cy="882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a:t>9-4 </a:t>
            </a:r>
            <a:r>
              <a:rPr lang="zh-TW" altLang="en-US"/>
              <a:t>尋找屬性的策略</a:t>
            </a:r>
          </a:p>
        </p:txBody>
      </p:sp>
      <p:pic>
        <p:nvPicPr>
          <p:cNvPr id="47107" name="Picture 3" descr="C:\Users\axel\Desktop\Drmaster\pic\WebIcons1_by_KenSaunders\PNG_128x128\Back.png">
            <a:hlinkClick r:id="" action="ppaction://hlinkshowjump?jump=previousslide" tooltip="前一頁"/>
            <a:extLst>
              <a:ext uri="{FF2B5EF4-FFF2-40B4-BE49-F238E27FC236}">
                <a16:creationId xmlns:a16="http://schemas.microsoft.com/office/drawing/2014/main" id="{B0B9D6E5-5CD1-4D47-A6B9-E96CA4096F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66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8" name="Picture 14" descr="C:\Users\axel\Desktop\Drmaster\pic\WebIcons1_by_KenSaunders\PNG_128x128\Forward.png">
            <a:hlinkClick r:id="" action="ppaction://hlinkshowjump?jump=nextslide" tooltip="下一頁"/>
            <a:extLst>
              <a:ext uri="{FF2B5EF4-FFF2-40B4-BE49-F238E27FC236}">
                <a16:creationId xmlns:a16="http://schemas.microsoft.com/office/drawing/2014/main" id="{4493375C-72E5-4A4E-BB1D-8006283DC4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23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9" name="Picture 19" descr="C:\Users\axel\Desktop\Drmaster\pic\WebIcons1_by_KenSaunders\PNG_128x128\Home.png">
            <a:hlinkClick r:id="rId5" action="ppaction://hlinksldjump" tooltip="回大綱"/>
            <a:extLst>
              <a:ext uri="{FF2B5EF4-FFF2-40B4-BE49-F238E27FC236}">
                <a16:creationId xmlns:a16="http://schemas.microsoft.com/office/drawing/2014/main" id="{6C8C8D3F-E589-4A7B-8E9C-96D968A5883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708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0" name="Picture 20" descr="C:\Users\axel\Desktop\Drmaster\pic\WebIcons1_by_KenSaunders\PNG_128x128\Info.png">
            <a:hlinkClick r:id="" action="ppaction://hlinkshowjump?jump=endshow"/>
            <a:extLst>
              <a:ext uri="{FF2B5EF4-FFF2-40B4-BE49-F238E27FC236}">
                <a16:creationId xmlns:a16="http://schemas.microsoft.com/office/drawing/2014/main" id="{16EA6769-92A0-4676-AD6A-A1D78C2EABA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851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1" name="內容版面配置區 7">
            <a:extLst>
              <a:ext uri="{FF2B5EF4-FFF2-40B4-BE49-F238E27FC236}">
                <a16:creationId xmlns:a16="http://schemas.microsoft.com/office/drawing/2014/main" id="{FFA7192B-3ABD-4728-9A44-CBC307808749}"/>
              </a:ext>
            </a:extLst>
          </p:cNvPr>
          <p:cNvSpPr>
            <a:spLocks noGrp="1"/>
          </p:cNvSpPr>
          <p:nvPr>
            <p:ph idx="1"/>
          </p:nvPr>
        </p:nvSpPr>
        <p:spPr bwMode="auto">
          <a:xfrm>
            <a:off x="285750" y="1143000"/>
            <a:ext cx="8643938"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dirty="0">
                <a:latin typeface="新細明體" panose="02020500000000000000" pitchFamily="18" charset="-120"/>
              </a:rPr>
              <a:t>辨別屬性</a:t>
            </a:r>
            <a:endParaRPr lang="en-US" altLang="zh-TW" dirty="0">
              <a:latin typeface="新細明體" panose="02020500000000000000" pitchFamily="18" charset="-120"/>
            </a:endParaRPr>
          </a:p>
          <a:p>
            <a:pPr lvl="1"/>
            <a:r>
              <a:rPr lang="zh-TW" altLang="en-US" dirty="0">
                <a:latin typeface="新細明體" panose="02020500000000000000" pitchFamily="18" charset="-120"/>
              </a:rPr>
              <a:t>屬性跟類別有時候可能很難分辨。當找出一個名詞的時候，可能會思考它代表著一個屬性，或是應該用類別來表示它。</a:t>
            </a:r>
            <a:r>
              <a:rPr lang="zh-TW" altLang="en-US" dirty="0">
                <a:latin typeface="Times New Roman" panose="02020603050405020304" pitchFamily="18" charset="0"/>
                <a:cs typeface="Times New Roman" panose="02020603050405020304" pitchFamily="18" charset="0"/>
              </a:rPr>
              <a:t> 我們</a:t>
            </a:r>
            <a:r>
              <a:rPr lang="zh-TW" altLang="en-US" dirty="0">
                <a:latin typeface="新細明體" panose="02020500000000000000" pitchFamily="18" charset="-120"/>
              </a:rPr>
              <a:t>可以利用以下基本原則來分辨它們</a:t>
            </a:r>
            <a:r>
              <a:rPr lang="zh-TW" altLang="en-US" dirty="0">
                <a:latin typeface="Times New Roman" panose="02020603050405020304" pitchFamily="18" charset="0"/>
              </a:rPr>
              <a:t>：</a:t>
            </a:r>
          </a:p>
          <a:p>
            <a:pPr lvl="1"/>
            <a:r>
              <a:rPr lang="zh-TW" altLang="en-US" dirty="0">
                <a:solidFill>
                  <a:srgbClr val="000000"/>
                </a:solidFill>
                <a:latin typeface="新細明體" panose="02020500000000000000" pitchFamily="18" charset="-120"/>
              </a:rPr>
              <a:t>對於一個真實生活中的概念，如果它</a:t>
            </a:r>
            <a:r>
              <a:rPr lang="zh-TW" altLang="en-US" dirty="0">
                <a:solidFill>
                  <a:schemeClr val="tx2"/>
                </a:solidFill>
                <a:latin typeface="新細明體" panose="02020500000000000000" pitchFamily="18" charset="-120"/>
              </a:rPr>
              <a:t>無法用數值或是文字來完全表示</a:t>
            </a:r>
            <a:r>
              <a:rPr lang="zh-TW" altLang="en-US" dirty="0">
                <a:solidFill>
                  <a:srgbClr val="000000"/>
                </a:solidFill>
                <a:latin typeface="新細明體" panose="02020500000000000000" pitchFamily="18" charset="-120"/>
              </a:rPr>
              <a:t>，那麼它有可能是一個</a:t>
            </a:r>
            <a:r>
              <a:rPr lang="zh-TW" altLang="en-US" dirty="0">
                <a:solidFill>
                  <a:srgbClr val="000000"/>
                </a:solidFill>
                <a:latin typeface="Arial Unicode MS" pitchFamily="34" charset="-120"/>
                <a:ea typeface="Arial Unicode MS" pitchFamily="34" charset="-120"/>
              </a:rPr>
              <a:t>(</a:t>
            </a:r>
            <a:r>
              <a:rPr lang="zh-TW" altLang="en-US" dirty="0">
                <a:solidFill>
                  <a:srgbClr val="000000"/>
                </a:solidFill>
                <a:latin typeface="新細明體" panose="02020500000000000000" pitchFamily="18" charset="-120"/>
              </a:rPr>
              <a:t>候選的</a:t>
            </a:r>
            <a:r>
              <a:rPr lang="zh-TW" altLang="en-US" dirty="0">
                <a:solidFill>
                  <a:srgbClr val="000000"/>
                </a:solidFill>
                <a:latin typeface="Arial Unicode MS" pitchFamily="34" charset="-120"/>
                <a:ea typeface="Arial Unicode MS" pitchFamily="34" charset="-120"/>
              </a:rPr>
              <a:t>)</a:t>
            </a:r>
            <a:r>
              <a:rPr lang="zh-TW" altLang="en-US" dirty="0">
                <a:solidFill>
                  <a:srgbClr val="000000"/>
                </a:solidFill>
                <a:latin typeface="新細明體" panose="02020500000000000000" pitchFamily="18" charset="-120"/>
              </a:rPr>
              <a:t>概念，而不是屬性。</a:t>
            </a:r>
          </a:p>
          <a:p>
            <a:pPr lvl="1"/>
            <a:r>
              <a:rPr lang="zh-TW" altLang="en-US" dirty="0">
                <a:solidFill>
                  <a:schemeClr val="tx2"/>
                </a:solidFill>
                <a:latin typeface="新細明體" panose="02020500000000000000" pitchFamily="18" charset="-120"/>
              </a:rPr>
              <a:t>如果仍然無法辨別的話，先把它當作概念；並先用類別塑模它。</a:t>
            </a:r>
            <a:endParaRPr lang="zh-TW"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標題 2">
            <a:extLst>
              <a:ext uri="{FF2B5EF4-FFF2-40B4-BE49-F238E27FC236}">
                <a16:creationId xmlns:a16="http://schemas.microsoft.com/office/drawing/2014/main" id="{2CF8DE4E-8908-4E47-8F38-3286212619F0}"/>
              </a:ext>
            </a:extLst>
          </p:cNvPr>
          <p:cNvSpPr>
            <a:spLocks noGrp="1"/>
          </p:cNvSpPr>
          <p:nvPr>
            <p:ph type="title"/>
          </p:nvPr>
        </p:nvSpPr>
        <p:spPr>
          <a:xfrm>
            <a:off x="785813" y="144463"/>
            <a:ext cx="8207375" cy="882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a:t>9-4 </a:t>
            </a:r>
            <a:r>
              <a:rPr lang="zh-TW" altLang="en-US"/>
              <a:t>尋找屬性的策略</a:t>
            </a:r>
          </a:p>
        </p:txBody>
      </p:sp>
      <p:pic>
        <p:nvPicPr>
          <p:cNvPr id="49155" name="Picture 3" descr="C:\Users\axel\Desktop\Drmaster\pic\WebIcons1_by_KenSaunders\PNG_128x128\Back.png">
            <a:hlinkClick r:id="" action="ppaction://hlinkshowjump?jump=previousslide" tooltip="前一頁"/>
            <a:extLst>
              <a:ext uri="{FF2B5EF4-FFF2-40B4-BE49-F238E27FC236}">
                <a16:creationId xmlns:a16="http://schemas.microsoft.com/office/drawing/2014/main" id="{4D7F6EC2-A8F8-41C8-85DE-3AE4A83A75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66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6" name="Picture 14" descr="C:\Users\axel\Desktop\Drmaster\pic\WebIcons1_by_KenSaunders\PNG_128x128\Forward.png">
            <a:hlinkClick r:id="" action="ppaction://hlinkshowjump?jump=nextslide" tooltip="下一頁"/>
            <a:extLst>
              <a:ext uri="{FF2B5EF4-FFF2-40B4-BE49-F238E27FC236}">
                <a16:creationId xmlns:a16="http://schemas.microsoft.com/office/drawing/2014/main" id="{44D07A66-F9F2-40A4-B352-6723CD1510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23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7" name="Picture 19" descr="C:\Users\axel\Desktop\Drmaster\pic\WebIcons1_by_KenSaunders\PNG_128x128\Home.png">
            <a:hlinkClick r:id="rId5" action="ppaction://hlinksldjump" tooltip="回大綱"/>
            <a:extLst>
              <a:ext uri="{FF2B5EF4-FFF2-40B4-BE49-F238E27FC236}">
                <a16:creationId xmlns:a16="http://schemas.microsoft.com/office/drawing/2014/main" id="{5DC346DE-4E64-467A-92E8-5F4455055DA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708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8" name="Picture 20" descr="C:\Users\axel\Desktop\Drmaster\pic\WebIcons1_by_KenSaunders\PNG_128x128\Info.png">
            <a:hlinkClick r:id="" action="ppaction://hlinkshowjump?jump=endshow"/>
            <a:extLst>
              <a:ext uri="{FF2B5EF4-FFF2-40B4-BE49-F238E27FC236}">
                <a16:creationId xmlns:a16="http://schemas.microsoft.com/office/drawing/2014/main" id="{66ED03F3-2F4B-4188-9632-E06B9C346BB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851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9" name="內容版面配置區 7">
            <a:extLst>
              <a:ext uri="{FF2B5EF4-FFF2-40B4-BE49-F238E27FC236}">
                <a16:creationId xmlns:a16="http://schemas.microsoft.com/office/drawing/2014/main" id="{55349E82-91FC-423F-BC47-99450DFB477E}"/>
              </a:ext>
            </a:extLst>
          </p:cNvPr>
          <p:cNvSpPr>
            <a:spLocks noGrp="1"/>
          </p:cNvSpPr>
          <p:nvPr>
            <p:ph idx="1"/>
          </p:nvPr>
        </p:nvSpPr>
        <p:spPr bwMode="auto">
          <a:xfrm>
            <a:off x="285750" y="1143000"/>
            <a:ext cx="8643938"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a:latin typeface="新細明體" panose="02020500000000000000" pitchFamily="18" charset="-120"/>
              </a:rPr>
              <a:t>辨別屬性</a:t>
            </a:r>
            <a:endParaRPr lang="en-US" altLang="zh-TW">
              <a:latin typeface="新細明體" panose="02020500000000000000" pitchFamily="18" charset="-120"/>
            </a:endParaRPr>
          </a:p>
          <a:p>
            <a:pPr lvl="1" algn="just"/>
            <a:r>
              <a:rPr lang="zh-TW" altLang="en-US"/>
              <a:t>範例</a:t>
            </a:r>
            <a:endParaRPr lang="en-US" altLang="zh-TW"/>
          </a:p>
          <a:p>
            <a:pPr lvl="2"/>
            <a:r>
              <a:rPr lang="zh-TW" altLang="en-US"/>
              <a:t>以航班跟目的地這兩個概念來說，也許你認為一個航班應該有一個屬性叫目的地，因為一班飛機會有起飛的地點跟降落的地點，所以，你會畫出如下圖（</a:t>
            </a:r>
            <a:r>
              <a:rPr lang="en-US" altLang="zh-TW"/>
              <a:t>9.5</a:t>
            </a:r>
            <a:r>
              <a:rPr lang="zh-TW" altLang="en-US"/>
              <a:t>）的概念模型。</a:t>
            </a:r>
          </a:p>
        </p:txBody>
      </p:sp>
      <p:pic>
        <p:nvPicPr>
          <p:cNvPr id="49160" name="Picture 9">
            <a:extLst>
              <a:ext uri="{FF2B5EF4-FFF2-40B4-BE49-F238E27FC236}">
                <a16:creationId xmlns:a16="http://schemas.microsoft.com/office/drawing/2014/main" id="{FFA6307D-6281-464A-B646-9F6B6A5EB25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86125" y="4000500"/>
            <a:ext cx="2586038" cy="164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標題 2">
            <a:extLst>
              <a:ext uri="{FF2B5EF4-FFF2-40B4-BE49-F238E27FC236}">
                <a16:creationId xmlns:a16="http://schemas.microsoft.com/office/drawing/2014/main" id="{1A3EF580-CDF9-442E-BBD3-E2622D07B68A}"/>
              </a:ext>
            </a:extLst>
          </p:cNvPr>
          <p:cNvSpPr>
            <a:spLocks noGrp="1"/>
          </p:cNvSpPr>
          <p:nvPr>
            <p:ph type="title"/>
          </p:nvPr>
        </p:nvSpPr>
        <p:spPr>
          <a:xfrm>
            <a:off x="785813" y="144463"/>
            <a:ext cx="8207375" cy="882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a:t>9-4 </a:t>
            </a:r>
            <a:r>
              <a:rPr lang="zh-TW" altLang="en-US"/>
              <a:t>尋找屬性的策略</a:t>
            </a:r>
          </a:p>
        </p:txBody>
      </p:sp>
      <p:pic>
        <p:nvPicPr>
          <p:cNvPr id="51203" name="Picture 3" descr="C:\Users\axel\Desktop\Drmaster\pic\WebIcons1_by_KenSaunders\PNG_128x128\Back.png">
            <a:hlinkClick r:id="" action="ppaction://hlinkshowjump?jump=previousslide" tooltip="前一頁"/>
            <a:extLst>
              <a:ext uri="{FF2B5EF4-FFF2-40B4-BE49-F238E27FC236}">
                <a16:creationId xmlns:a16="http://schemas.microsoft.com/office/drawing/2014/main" id="{C25B44CB-0AB6-46BD-94E4-3D72DEF9D9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66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4" name="Picture 14" descr="C:\Users\axel\Desktop\Drmaster\pic\WebIcons1_by_KenSaunders\PNG_128x128\Forward.png">
            <a:hlinkClick r:id="" action="ppaction://hlinkshowjump?jump=nextslide" tooltip="下一頁"/>
            <a:extLst>
              <a:ext uri="{FF2B5EF4-FFF2-40B4-BE49-F238E27FC236}">
                <a16:creationId xmlns:a16="http://schemas.microsoft.com/office/drawing/2014/main" id="{74E8BE2B-257D-4488-A353-EC30D715CD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23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5" name="Picture 19" descr="C:\Users\axel\Desktop\Drmaster\pic\WebIcons1_by_KenSaunders\PNG_128x128\Home.png">
            <a:hlinkClick r:id="rId5" action="ppaction://hlinksldjump" tooltip="回大綱"/>
            <a:extLst>
              <a:ext uri="{FF2B5EF4-FFF2-40B4-BE49-F238E27FC236}">
                <a16:creationId xmlns:a16="http://schemas.microsoft.com/office/drawing/2014/main" id="{34C567AF-D5F7-41CA-BB0D-1C587178C80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708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6" name="Picture 20" descr="C:\Users\axel\Desktop\Drmaster\pic\WebIcons1_by_KenSaunders\PNG_128x128\Info.png">
            <a:hlinkClick r:id="" action="ppaction://hlinkshowjump?jump=endshow"/>
            <a:extLst>
              <a:ext uri="{FF2B5EF4-FFF2-40B4-BE49-F238E27FC236}">
                <a16:creationId xmlns:a16="http://schemas.microsoft.com/office/drawing/2014/main" id="{3CC4E121-917D-428A-8638-ADFBDC5192A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851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7" name="內容版面配置區 7">
            <a:extLst>
              <a:ext uri="{FF2B5EF4-FFF2-40B4-BE49-F238E27FC236}">
                <a16:creationId xmlns:a16="http://schemas.microsoft.com/office/drawing/2014/main" id="{1E9B6FFB-B789-4684-8071-53061D29F426}"/>
              </a:ext>
            </a:extLst>
          </p:cNvPr>
          <p:cNvSpPr>
            <a:spLocks noGrp="1"/>
          </p:cNvSpPr>
          <p:nvPr>
            <p:ph idx="1"/>
          </p:nvPr>
        </p:nvSpPr>
        <p:spPr bwMode="auto">
          <a:xfrm>
            <a:off x="285750" y="1143000"/>
            <a:ext cx="8643938"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dirty="0">
                <a:latin typeface="新細明體" panose="02020500000000000000" pitchFamily="18" charset="-120"/>
              </a:rPr>
              <a:t>辨別屬性</a:t>
            </a:r>
            <a:endParaRPr lang="en-US" altLang="zh-TW" dirty="0">
              <a:latin typeface="新細明體" panose="02020500000000000000" pitchFamily="18" charset="-120"/>
            </a:endParaRPr>
          </a:p>
          <a:p>
            <a:pPr lvl="1" algn="just"/>
            <a:r>
              <a:rPr lang="zh-TW" altLang="en-US" dirty="0"/>
              <a:t>範例</a:t>
            </a:r>
            <a:endParaRPr lang="en-US" altLang="zh-TW" dirty="0"/>
          </a:p>
          <a:p>
            <a:pPr lvl="2"/>
            <a:r>
              <a:rPr lang="zh-TW" altLang="en-US" dirty="0"/>
              <a:t>如果仔細地思考一下所謂「目的地」的定義是什麼，會發現，所謂的目的地指的是機場。</a:t>
            </a:r>
            <a:endParaRPr lang="en-US" altLang="zh-TW" dirty="0"/>
          </a:p>
          <a:p>
            <a:pPr lvl="2"/>
            <a:r>
              <a:rPr lang="zh-TW" altLang="en-US" dirty="0"/>
              <a:t>飛機一般來說都是降落在機場（如果都沒意外的話）。它也是一個實體。不過，機場是一個很複雜的實體，它不是可以用一個數值，或是文字就可以完全表達。所以，班機跟目的地之間其實是一種關聯（</a:t>
            </a:r>
            <a:r>
              <a:rPr lang="en-US" altLang="zh-TW" dirty="0"/>
              <a:t>Association</a:t>
            </a:r>
            <a:r>
              <a:rPr lang="zh-TW" altLang="en-US" dirty="0"/>
              <a:t>）的關係</a:t>
            </a:r>
          </a:p>
        </p:txBody>
      </p:sp>
      <p:pic>
        <p:nvPicPr>
          <p:cNvPr id="51208" name="Picture 9">
            <a:extLst>
              <a:ext uri="{FF2B5EF4-FFF2-40B4-BE49-F238E27FC236}">
                <a16:creationId xmlns:a16="http://schemas.microsoft.com/office/drawing/2014/main" id="{CBB1147F-7869-4C33-8560-CCDA81701AB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57438" y="5114925"/>
            <a:ext cx="4929187" cy="117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標題 2">
            <a:extLst>
              <a:ext uri="{FF2B5EF4-FFF2-40B4-BE49-F238E27FC236}">
                <a16:creationId xmlns:a16="http://schemas.microsoft.com/office/drawing/2014/main" id="{0FF63DDD-7BB0-4D6A-9BD3-2690637F2F8A}"/>
              </a:ext>
            </a:extLst>
          </p:cNvPr>
          <p:cNvSpPr>
            <a:spLocks noGrp="1"/>
          </p:cNvSpPr>
          <p:nvPr>
            <p:ph type="title"/>
          </p:nvPr>
        </p:nvSpPr>
        <p:spPr>
          <a:xfrm>
            <a:off x="785813" y="144463"/>
            <a:ext cx="8207375" cy="882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a:t>9-4 </a:t>
            </a:r>
            <a:r>
              <a:rPr lang="zh-TW" altLang="en-US"/>
              <a:t>尋找屬性的策略</a:t>
            </a:r>
          </a:p>
        </p:txBody>
      </p:sp>
      <p:pic>
        <p:nvPicPr>
          <p:cNvPr id="53251" name="Picture 3" descr="C:\Users\axel\Desktop\Drmaster\pic\WebIcons1_by_KenSaunders\PNG_128x128\Back.png">
            <a:hlinkClick r:id="" action="ppaction://hlinkshowjump?jump=previousslide" tooltip="前一頁"/>
            <a:extLst>
              <a:ext uri="{FF2B5EF4-FFF2-40B4-BE49-F238E27FC236}">
                <a16:creationId xmlns:a16="http://schemas.microsoft.com/office/drawing/2014/main" id="{E2823ACA-FE26-41D4-86EB-07D3F8ADF3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66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2" name="Picture 14" descr="C:\Users\axel\Desktop\Drmaster\pic\WebIcons1_by_KenSaunders\PNG_128x128\Forward.png">
            <a:hlinkClick r:id="" action="ppaction://hlinkshowjump?jump=nextslide" tooltip="下一頁"/>
            <a:extLst>
              <a:ext uri="{FF2B5EF4-FFF2-40B4-BE49-F238E27FC236}">
                <a16:creationId xmlns:a16="http://schemas.microsoft.com/office/drawing/2014/main" id="{49C61C7E-94AD-4A7B-827C-D2A55B8607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23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3" name="Picture 19" descr="C:\Users\axel\Desktop\Drmaster\pic\WebIcons1_by_KenSaunders\PNG_128x128\Home.png">
            <a:hlinkClick r:id="rId5" action="ppaction://hlinksldjump" tooltip="回大綱"/>
            <a:extLst>
              <a:ext uri="{FF2B5EF4-FFF2-40B4-BE49-F238E27FC236}">
                <a16:creationId xmlns:a16="http://schemas.microsoft.com/office/drawing/2014/main" id="{8AC8D514-BDE3-439A-9BA3-9C6B48D23EB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708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4" name="Picture 20" descr="C:\Users\axel\Desktop\Drmaster\pic\WebIcons1_by_KenSaunders\PNG_128x128\Info.png">
            <a:hlinkClick r:id="" action="ppaction://hlinkshowjump?jump=endshow"/>
            <a:extLst>
              <a:ext uri="{FF2B5EF4-FFF2-40B4-BE49-F238E27FC236}">
                <a16:creationId xmlns:a16="http://schemas.microsoft.com/office/drawing/2014/main" id="{6EB31ACE-D2C8-419F-9B0C-22A10F4B4E6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851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5" name="內容版面配置區 7">
            <a:extLst>
              <a:ext uri="{FF2B5EF4-FFF2-40B4-BE49-F238E27FC236}">
                <a16:creationId xmlns:a16="http://schemas.microsoft.com/office/drawing/2014/main" id="{67D1A3A9-EC7E-404C-8090-07F7A5947497}"/>
              </a:ext>
            </a:extLst>
          </p:cNvPr>
          <p:cNvSpPr>
            <a:spLocks noGrp="1"/>
          </p:cNvSpPr>
          <p:nvPr>
            <p:ph idx="1"/>
          </p:nvPr>
        </p:nvSpPr>
        <p:spPr bwMode="auto">
          <a:xfrm>
            <a:off x="285750" y="1143000"/>
            <a:ext cx="8643938"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dirty="0">
                <a:latin typeface="新細明體" panose="02020500000000000000" pitchFamily="18" charset="-120"/>
              </a:rPr>
              <a:t>辨別屬性</a:t>
            </a:r>
            <a:endParaRPr lang="en-US" altLang="zh-TW" dirty="0">
              <a:latin typeface="新細明體" panose="02020500000000000000" pitchFamily="18" charset="-120"/>
            </a:endParaRPr>
          </a:p>
          <a:p>
            <a:pPr lvl="1"/>
            <a:r>
              <a:rPr lang="zh-TW" altLang="en-US" dirty="0"/>
              <a:t>對於需求文件中的描述，或是使用案例中的描述，必須小心檢視語言文字所帶來的模糊概念。</a:t>
            </a:r>
            <a:endParaRPr lang="en-US" altLang="zh-TW" dirty="0"/>
          </a:p>
          <a:p>
            <a:pPr lvl="1"/>
            <a:endParaRPr lang="en-US" altLang="zh-TW" dirty="0"/>
          </a:p>
          <a:p>
            <a:pPr lvl="1"/>
            <a:r>
              <a:rPr lang="zh-TW" altLang="en-US" dirty="0"/>
              <a:t>對於領域問題中的模糊概念必須與領域專家做仔細的確認，才不至於造成表達上的錯誤。</a:t>
            </a:r>
            <a:endParaRPr lang="en-US" altLang="zh-TW" dirty="0"/>
          </a:p>
          <a:p>
            <a:pPr lvl="1"/>
            <a:endParaRPr lang="en-US" altLang="zh-TW" dirty="0"/>
          </a:p>
          <a:p>
            <a:pPr lvl="1"/>
            <a:r>
              <a:rPr lang="zh-TW" altLang="en-US" dirty="0"/>
              <a:t>不要把一個複雜的概念當作屬性，它很有可能是類別，對於「複雜」這兩個字的界定，會依所討論之領域問題不同而不同。</a:t>
            </a:r>
            <a:endParaRPr lang="en-US" altLang="zh-TW"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標題 2">
            <a:extLst>
              <a:ext uri="{FF2B5EF4-FFF2-40B4-BE49-F238E27FC236}">
                <a16:creationId xmlns:a16="http://schemas.microsoft.com/office/drawing/2014/main" id="{F6E8872B-0C23-4F6D-B555-5C51B55D389C}"/>
              </a:ext>
            </a:extLst>
          </p:cNvPr>
          <p:cNvSpPr>
            <a:spLocks noGrp="1"/>
          </p:cNvSpPr>
          <p:nvPr>
            <p:ph type="title"/>
          </p:nvPr>
        </p:nvSpPr>
        <p:spPr>
          <a:xfrm>
            <a:off x="785813" y="144463"/>
            <a:ext cx="8207375" cy="882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a:t>9-4 </a:t>
            </a:r>
            <a:r>
              <a:rPr lang="zh-TW" altLang="en-US"/>
              <a:t>尋找屬性的策略</a:t>
            </a:r>
          </a:p>
        </p:txBody>
      </p:sp>
      <p:pic>
        <p:nvPicPr>
          <p:cNvPr id="55299" name="Picture 3" descr="C:\Users\axel\Desktop\Drmaster\pic\WebIcons1_by_KenSaunders\PNG_128x128\Back.png">
            <a:hlinkClick r:id="" action="ppaction://hlinkshowjump?jump=previousslide" tooltip="前一頁"/>
            <a:extLst>
              <a:ext uri="{FF2B5EF4-FFF2-40B4-BE49-F238E27FC236}">
                <a16:creationId xmlns:a16="http://schemas.microsoft.com/office/drawing/2014/main" id="{60158DEE-F3B3-4F35-9AE0-9872E7CB26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66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0" name="Picture 14" descr="C:\Users\axel\Desktop\Drmaster\pic\WebIcons1_by_KenSaunders\PNG_128x128\Forward.png">
            <a:hlinkClick r:id="" action="ppaction://hlinkshowjump?jump=nextslide" tooltip="下一頁"/>
            <a:extLst>
              <a:ext uri="{FF2B5EF4-FFF2-40B4-BE49-F238E27FC236}">
                <a16:creationId xmlns:a16="http://schemas.microsoft.com/office/drawing/2014/main" id="{003D646A-66DE-4BFB-9159-C1571EFB64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23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1" name="Picture 19" descr="C:\Users\axel\Desktop\Drmaster\pic\WebIcons1_by_KenSaunders\PNG_128x128\Home.png">
            <a:hlinkClick r:id="rId5" action="ppaction://hlinksldjump" tooltip="回大綱"/>
            <a:extLst>
              <a:ext uri="{FF2B5EF4-FFF2-40B4-BE49-F238E27FC236}">
                <a16:creationId xmlns:a16="http://schemas.microsoft.com/office/drawing/2014/main" id="{CDE7ECC3-EF04-423D-96D5-D3A67B7AE90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708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2" name="Picture 20" descr="C:\Users\axel\Desktop\Drmaster\pic\WebIcons1_by_KenSaunders\PNG_128x128\Info.png">
            <a:hlinkClick r:id="" action="ppaction://hlinkshowjump?jump=endshow"/>
            <a:extLst>
              <a:ext uri="{FF2B5EF4-FFF2-40B4-BE49-F238E27FC236}">
                <a16:creationId xmlns:a16="http://schemas.microsoft.com/office/drawing/2014/main" id="{20A780D9-2F4F-4C45-87E0-CC7BD3FAD4B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851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3" name="內容版面配置區 7">
            <a:extLst>
              <a:ext uri="{FF2B5EF4-FFF2-40B4-BE49-F238E27FC236}">
                <a16:creationId xmlns:a16="http://schemas.microsoft.com/office/drawing/2014/main" id="{5755095F-2A27-45D5-908A-052EAB40AD92}"/>
              </a:ext>
            </a:extLst>
          </p:cNvPr>
          <p:cNvSpPr>
            <a:spLocks noGrp="1"/>
          </p:cNvSpPr>
          <p:nvPr>
            <p:ph idx="1"/>
          </p:nvPr>
        </p:nvSpPr>
        <p:spPr bwMode="auto">
          <a:xfrm>
            <a:off x="285750" y="1143000"/>
            <a:ext cx="8356600"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a:latin typeface="新細明體" panose="02020500000000000000" pitchFamily="18" charset="-120"/>
              </a:rPr>
              <a:t>辨別屬性</a:t>
            </a:r>
            <a:endParaRPr lang="en-US" altLang="zh-TW">
              <a:latin typeface="新細明體" panose="02020500000000000000" pitchFamily="18" charset="-120"/>
            </a:endParaRPr>
          </a:p>
          <a:p>
            <a:pPr lvl="1"/>
            <a:r>
              <a:rPr lang="zh-TW" altLang="en-US"/>
              <a:t>舉例來說，在課程註冊系統中的「課程」類別，課程編號、課程名稱可以很容易地辨別出是課程的屬性。</a:t>
            </a:r>
            <a:endParaRPr lang="en-US" altLang="zh-TW"/>
          </a:p>
          <a:p>
            <a:pPr lvl="2"/>
            <a:r>
              <a:rPr lang="zh-TW" altLang="en-US"/>
              <a:t>一個課程有一個編號，管理者可以使用這個編號方便管理課程；</a:t>
            </a:r>
            <a:endParaRPr lang="en-US" altLang="zh-TW"/>
          </a:p>
          <a:p>
            <a:pPr lvl="2"/>
            <a:r>
              <a:rPr lang="zh-TW" altLang="en-US"/>
              <a:t>一個課程有名稱，所以當別人問我們修哪些課時，我們可以很明確地告訴對方我們修的課程；</a:t>
            </a:r>
            <a:endParaRPr lang="en-US" altLang="zh-TW"/>
          </a:p>
          <a:p>
            <a:pPr lvl="2"/>
            <a:r>
              <a:rPr lang="zh-TW" altLang="en-US"/>
              <a:t>再者，編號，名稱均可以使用文字來代表，</a:t>
            </a:r>
            <a:br>
              <a:rPr lang="en-US" altLang="zh-TW"/>
            </a:br>
            <a:r>
              <a:rPr lang="zh-TW" altLang="en-US"/>
              <a:t>因此，我們可以將課程編號、課程</a:t>
            </a:r>
            <a:br>
              <a:rPr lang="en-US" altLang="zh-TW"/>
            </a:br>
            <a:r>
              <a:rPr lang="zh-TW" altLang="en-US"/>
              <a:t>名稱定義為課程的屬性。</a:t>
            </a:r>
          </a:p>
          <a:p>
            <a:endParaRPr lang="en-US" altLang="zh-TW">
              <a:latin typeface="新細明體" panose="02020500000000000000" pitchFamily="18" charset="-120"/>
            </a:endParaRPr>
          </a:p>
        </p:txBody>
      </p:sp>
      <p:pic>
        <p:nvPicPr>
          <p:cNvPr id="55304" name="Picture 2">
            <a:extLst>
              <a:ext uri="{FF2B5EF4-FFF2-40B4-BE49-F238E27FC236}">
                <a16:creationId xmlns:a16="http://schemas.microsoft.com/office/drawing/2014/main" id="{29BB8FC6-1059-4C3F-8695-7BA9BE9634A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75375" y="5091113"/>
            <a:ext cx="2311400" cy="163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標題 2">
            <a:extLst>
              <a:ext uri="{FF2B5EF4-FFF2-40B4-BE49-F238E27FC236}">
                <a16:creationId xmlns:a16="http://schemas.microsoft.com/office/drawing/2014/main" id="{2DF98285-9773-4182-BB22-2C58441920CF}"/>
              </a:ext>
            </a:extLst>
          </p:cNvPr>
          <p:cNvSpPr>
            <a:spLocks noGrp="1"/>
          </p:cNvSpPr>
          <p:nvPr>
            <p:ph type="title"/>
          </p:nvPr>
        </p:nvSpPr>
        <p:spPr>
          <a:xfrm>
            <a:off x="785813" y="144463"/>
            <a:ext cx="8207375" cy="882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a:t>9-5 </a:t>
            </a:r>
            <a:r>
              <a:rPr lang="zh-TW" altLang="en-US"/>
              <a:t>非基本型態屬性</a:t>
            </a:r>
          </a:p>
        </p:txBody>
      </p:sp>
      <p:pic>
        <p:nvPicPr>
          <p:cNvPr id="57347" name="Picture 3" descr="C:\Users\axel\Desktop\Drmaster\pic\WebIcons1_by_KenSaunders\PNG_128x128\Back.png">
            <a:hlinkClick r:id="" action="ppaction://hlinkshowjump?jump=previousslide" tooltip="前一頁"/>
            <a:extLst>
              <a:ext uri="{FF2B5EF4-FFF2-40B4-BE49-F238E27FC236}">
                <a16:creationId xmlns:a16="http://schemas.microsoft.com/office/drawing/2014/main" id="{132A6F68-08AA-45FB-9776-8546C96D55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66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48" name="Picture 14" descr="C:\Users\axel\Desktop\Drmaster\pic\WebIcons1_by_KenSaunders\PNG_128x128\Forward.png">
            <a:hlinkClick r:id="" action="ppaction://hlinkshowjump?jump=nextslide" tooltip="下一頁"/>
            <a:extLst>
              <a:ext uri="{FF2B5EF4-FFF2-40B4-BE49-F238E27FC236}">
                <a16:creationId xmlns:a16="http://schemas.microsoft.com/office/drawing/2014/main" id="{C3A53D35-FF83-4269-B8CC-EF9846AA51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23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49" name="Picture 19" descr="C:\Users\axel\Desktop\Drmaster\pic\WebIcons1_by_KenSaunders\PNG_128x128\Home.png">
            <a:hlinkClick r:id="rId5" action="ppaction://hlinksldjump" tooltip="回大綱"/>
            <a:extLst>
              <a:ext uri="{FF2B5EF4-FFF2-40B4-BE49-F238E27FC236}">
                <a16:creationId xmlns:a16="http://schemas.microsoft.com/office/drawing/2014/main" id="{0CFCECBE-C99D-43A6-8F72-713E0AA0534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708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50" name="Picture 20" descr="C:\Users\axel\Desktop\Drmaster\pic\WebIcons1_by_KenSaunders\PNG_128x128\Info.png">
            <a:hlinkClick r:id="" action="ppaction://hlinkshowjump?jump=endshow"/>
            <a:extLst>
              <a:ext uri="{FF2B5EF4-FFF2-40B4-BE49-F238E27FC236}">
                <a16:creationId xmlns:a16="http://schemas.microsoft.com/office/drawing/2014/main" id="{D09076BB-CD05-407C-8159-D1FA0B1003A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851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51" name="內容版面配置區 7">
            <a:extLst>
              <a:ext uri="{FF2B5EF4-FFF2-40B4-BE49-F238E27FC236}">
                <a16:creationId xmlns:a16="http://schemas.microsoft.com/office/drawing/2014/main" id="{A4C79ED2-92CB-4842-9E53-873BEB7E0F9C}"/>
              </a:ext>
            </a:extLst>
          </p:cNvPr>
          <p:cNvSpPr>
            <a:spLocks noGrp="1"/>
          </p:cNvSpPr>
          <p:nvPr>
            <p:ph idx="1"/>
          </p:nvPr>
        </p:nvSpPr>
        <p:spPr bwMode="auto">
          <a:xfrm>
            <a:off x="285750" y="1143000"/>
            <a:ext cx="8207375"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dirty="0"/>
              <a:t>對於有物件導向程式設計經驗的人，  可能會對上述的屬性判別法有點迷惑。我們用一個常常看到的類別來說明─住址（</a:t>
            </a:r>
            <a:r>
              <a:rPr lang="en-US" altLang="zh-TW" dirty="0"/>
              <a:t>Address</a:t>
            </a:r>
            <a:r>
              <a:rPr lang="zh-TW" altLang="en-US" dirty="0"/>
              <a:t>）。</a:t>
            </a:r>
            <a:endParaRPr lang="en-US" altLang="zh-TW" dirty="0"/>
          </a:p>
          <a:p>
            <a:pPr lvl="1"/>
            <a:r>
              <a:rPr lang="zh-TW" altLang="en-US" dirty="0"/>
              <a:t>住址是不是一個簡單的概念呢？住址只不過是一堆字元所組成的字串，不是嗎？</a:t>
            </a:r>
            <a:br>
              <a:rPr lang="en-US" altLang="zh-TW" dirty="0"/>
            </a:br>
            <a:r>
              <a:rPr lang="zh-TW" altLang="en-US" dirty="0"/>
              <a:t>讓我們換個角度來看它。</a:t>
            </a:r>
          </a:p>
          <a:p>
            <a:endParaRPr lang="en-US" altLang="zh-TW" dirty="0">
              <a:latin typeface="新細明體" panose="02020500000000000000" pitchFamily="18" charset="-12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標題 2">
            <a:extLst>
              <a:ext uri="{FF2B5EF4-FFF2-40B4-BE49-F238E27FC236}">
                <a16:creationId xmlns:a16="http://schemas.microsoft.com/office/drawing/2014/main" id="{4259E199-EC3A-4E80-A0F5-B2C1E864DE44}"/>
              </a:ext>
            </a:extLst>
          </p:cNvPr>
          <p:cNvSpPr>
            <a:spLocks noGrp="1"/>
          </p:cNvSpPr>
          <p:nvPr>
            <p:ph type="title"/>
          </p:nvPr>
        </p:nvSpPr>
        <p:spPr>
          <a:xfrm>
            <a:off x="785813" y="144463"/>
            <a:ext cx="8207375" cy="882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a:t>9-5 </a:t>
            </a:r>
            <a:r>
              <a:rPr lang="zh-TW" altLang="en-US"/>
              <a:t>非基本型態屬性</a:t>
            </a:r>
          </a:p>
        </p:txBody>
      </p:sp>
      <p:pic>
        <p:nvPicPr>
          <p:cNvPr id="59395" name="Picture 3" descr="C:\Users\axel\Desktop\Drmaster\pic\WebIcons1_by_KenSaunders\PNG_128x128\Back.png">
            <a:hlinkClick r:id="" action="ppaction://hlinkshowjump?jump=previousslide" tooltip="前一頁"/>
            <a:extLst>
              <a:ext uri="{FF2B5EF4-FFF2-40B4-BE49-F238E27FC236}">
                <a16:creationId xmlns:a16="http://schemas.microsoft.com/office/drawing/2014/main" id="{F438C4E4-B242-46B9-BDAE-FC552E8AF8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66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6" name="Picture 14" descr="C:\Users\axel\Desktop\Drmaster\pic\WebIcons1_by_KenSaunders\PNG_128x128\Forward.png">
            <a:hlinkClick r:id="" action="ppaction://hlinkshowjump?jump=nextslide" tooltip="下一頁"/>
            <a:extLst>
              <a:ext uri="{FF2B5EF4-FFF2-40B4-BE49-F238E27FC236}">
                <a16:creationId xmlns:a16="http://schemas.microsoft.com/office/drawing/2014/main" id="{4F0ECA3B-35E7-4D42-99AF-197D51665D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23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7" name="Picture 19" descr="C:\Users\axel\Desktop\Drmaster\pic\WebIcons1_by_KenSaunders\PNG_128x128\Home.png">
            <a:hlinkClick r:id="rId5" action="ppaction://hlinksldjump" tooltip="回大綱"/>
            <a:extLst>
              <a:ext uri="{FF2B5EF4-FFF2-40B4-BE49-F238E27FC236}">
                <a16:creationId xmlns:a16="http://schemas.microsoft.com/office/drawing/2014/main" id="{00F58C64-7CAA-4C9B-81C3-84D77940634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708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8" name="Picture 20" descr="C:\Users\axel\Desktop\Drmaster\pic\WebIcons1_by_KenSaunders\PNG_128x128\Info.png">
            <a:hlinkClick r:id="" action="ppaction://hlinkshowjump?jump=endshow"/>
            <a:extLst>
              <a:ext uri="{FF2B5EF4-FFF2-40B4-BE49-F238E27FC236}">
                <a16:creationId xmlns:a16="http://schemas.microsoft.com/office/drawing/2014/main" id="{45C253A3-8CF0-4287-920E-6F2FD06DCD0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851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9" name="內容版面配置區 7">
            <a:extLst>
              <a:ext uri="{FF2B5EF4-FFF2-40B4-BE49-F238E27FC236}">
                <a16:creationId xmlns:a16="http://schemas.microsoft.com/office/drawing/2014/main" id="{42F3061D-AB45-4A1E-97C8-E9C4EDC8147B}"/>
              </a:ext>
            </a:extLst>
          </p:cNvPr>
          <p:cNvSpPr>
            <a:spLocks noGrp="1"/>
          </p:cNvSpPr>
          <p:nvPr>
            <p:ph idx="1"/>
          </p:nvPr>
        </p:nvSpPr>
        <p:spPr bwMode="auto">
          <a:xfrm>
            <a:off x="285750" y="1143000"/>
            <a:ext cx="8643938"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dirty="0"/>
              <a:t>住址一般來說都含有下列這些組成元素：城市、鄉鎮、路（街）名、門牌號碼、郵遞區號。</a:t>
            </a:r>
            <a:br>
              <a:rPr lang="en-US" altLang="zh-TW" dirty="0"/>
            </a:br>
            <a:r>
              <a:rPr lang="zh-TW" altLang="en-US" dirty="0"/>
              <a:t>客戶這個概念通常都會跟住址相關聯在一起，因為一個客戶都會有住址，所以我們才會知道要把貨品送到哪裡去。</a:t>
            </a:r>
            <a:endParaRPr lang="en-US" altLang="zh-TW" dirty="0"/>
          </a:p>
          <a:p>
            <a:r>
              <a:rPr lang="zh-TW" altLang="en-US" dirty="0"/>
              <a:t>因此，住址肯定與客戶有密切的關聯關係。利用</a:t>
            </a:r>
            <a:r>
              <a:rPr lang="en-US" altLang="zh-TW" dirty="0"/>
              <a:t>UML</a:t>
            </a:r>
            <a:r>
              <a:rPr lang="zh-TW" altLang="en-US" dirty="0"/>
              <a:t>的表法，會如下頁圖所示。</a:t>
            </a:r>
          </a:p>
          <a:p>
            <a:endParaRPr lang="en-US" altLang="zh-TW" dirty="0">
              <a:latin typeface="新細明體" panose="02020500000000000000" pitchFamily="18" charset="-12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標題 2">
            <a:extLst>
              <a:ext uri="{FF2B5EF4-FFF2-40B4-BE49-F238E27FC236}">
                <a16:creationId xmlns:a16="http://schemas.microsoft.com/office/drawing/2014/main" id="{8B0C6507-0673-4A33-8F80-2FD4450B47AD}"/>
              </a:ext>
            </a:extLst>
          </p:cNvPr>
          <p:cNvSpPr>
            <a:spLocks noGrp="1"/>
          </p:cNvSpPr>
          <p:nvPr>
            <p:ph type="title"/>
          </p:nvPr>
        </p:nvSpPr>
        <p:spPr>
          <a:xfrm>
            <a:off x="785813" y="144463"/>
            <a:ext cx="8207375" cy="882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a:t>9-5 </a:t>
            </a:r>
            <a:r>
              <a:rPr lang="zh-TW" altLang="en-US"/>
              <a:t>非基本型態屬性</a:t>
            </a:r>
          </a:p>
        </p:txBody>
      </p:sp>
      <p:pic>
        <p:nvPicPr>
          <p:cNvPr id="61443" name="Picture 3" descr="C:\Users\axel\Desktop\Drmaster\pic\WebIcons1_by_KenSaunders\PNG_128x128\Back.png">
            <a:hlinkClick r:id="" action="ppaction://hlinkshowjump?jump=previousslide" tooltip="前一頁"/>
            <a:extLst>
              <a:ext uri="{FF2B5EF4-FFF2-40B4-BE49-F238E27FC236}">
                <a16:creationId xmlns:a16="http://schemas.microsoft.com/office/drawing/2014/main" id="{A89066AC-F736-4457-8CFF-8CD516D998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66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4" name="Picture 14" descr="C:\Users\axel\Desktop\Drmaster\pic\WebIcons1_by_KenSaunders\PNG_128x128\Forward.png">
            <a:hlinkClick r:id="" action="ppaction://hlinkshowjump?jump=nextslide" tooltip="下一頁"/>
            <a:extLst>
              <a:ext uri="{FF2B5EF4-FFF2-40B4-BE49-F238E27FC236}">
                <a16:creationId xmlns:a16="http://schemas.microsoft.com/office/drawing/2014/main" id="{74EBC553-B978-40AA-BD98-EB0167EA56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23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5" name="Picture 19" descr="C:\Users\axel\Desktop\Drmaster\pic\WebIcons1_by_KenSaunders\PNG_128x128\Home.png">
            <a:hlinkClick r:id="rId5" action="ppaction://hlinksldjump" tooltip="回大綱"/>
            <a:extLst>
              <a:ext uri="{FF2B5EF4-FFF2-40B4-BE49-F238E27FC236}">
                <a16:creationId xmlns:a16="http://schemas.microsoft.com/office/drawing/2014/main" id="{612041F4-C1FE-4D94-B159-4A0989DEB8D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708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6" name="Picture 20" descr="C:\Users\axel\Desktop\Drmaster\pic\WebIcons1_by_KenSaunders\PNG_128x128\Info.png">
            <a:hlinkClick r:id="" action="ppaction://hlinkshowjump?jump=endshow"/>
            <a:extLst>
              <a:ext uri="{FF2B5EF4-FFF2-40B4-BE49-F238E27FC236}">
                <a16:creationId xmlns:a16="http://schemas.microsoft.com/office/drawing/2014/main" id="{BAC79FDE-0CE1-4816-B4FA-8A2ECFACF5D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851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7" name="內容版面配置區 7">
            <a:extLst>
              <a:ext uri="{FF2B5EF4-FFF2-40B4-BE49-F238E27FC236}">
                <a16:creationId xmlns:a16="http://schemas.microsoft.com/office/drawing/2014/main" id="{A1FC7E0B-2F6F-44C1-9D5B-950F55AE4EDF}"/>
              </a:ext>
            </a:extLst>
          </p:cNvPr>
          <p:cNvSpPr>
            <a:spLocks noGrp="1"/>
          </p:cNvSpPr>
          <p:nvPr>
            <p:ph idx="1"/>
          </p:nvPr>
        </p:nvSpPr>
        <p:spPr bwMode="auto">
          <a:xfrm>
            <a:off x="285750" y="1143000"/>
            <a:ext cx="8643938"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zh-TW">
              <a:latin typeface="新細明體" panose="02020500000000000000" pitchFamily="18" charset="-120"/>
            </a:endParaRPr>
          </a:p>
          <a:p>
            <a:endParaRPr lang="en-US" altLang="zh-TW">
              <a:latin typeface="新細明體" panose="02020500000000000000" pitchFamily="18" charset="-120"/>
            </a:endParaRPr>
          </a:p>
          <a:p>
            <a:endParaRPr lang="en-US" altLang="zh-TW">
              <a:latin typeface="新細明體" panose="02020500000000000000" pitchFamily="18" charset="-120"/>
            </a:endParaRPr>
          </a:p>
          <a:p>
            <a:endParaRPr lang="en-US" altLang="zh-TW">
              <a:latin typeface="新細明體" panose="02020500000000000000" pitchFamily="18" charset="-120"/>
            </a:endParaRPr>
          </a:p>
          <a:p>
            <a:endParaRPr lang="en-US" altLang="zh-TW">
              <a:latin typeface="新細明體" panose="02020500000000000000" pitchFamily="18" charset="-120"/>
            </a:endParaRPr>
          </a:p>
          <a:p>
            <a:r>
              <a:rPr lang="zh-TW" altLang="en-US">
                <a:latin typeface="新細明體" panose="02020500000000000000" pitchFamily="18" charset="-120"/>
              </a:rPr>
              <a:t>在後面的設計或是實作的階段，我們都會將分析階段中所獲得的概念與概念之間的關聯性轉換成類別的屬性。這種屬性稱為</a:t>
            </a:r>
            <a:r>
              <a:rPr lang="zh-TW" altLang="en-US">
                <a:solidFill>
                  <a:schemeClr val="tx2"/>
                </a:solidFill>
                <a:latin typeface="新細明體" panose="02020500000000000000" pitchFamily="18" charset="-120"/>
              </a:rPr>
              <a:t>非基本型態屬性</a:t>
            </a:r>
            <a:r>
              <a:rPr lang="zh-TW" altLang="en-US">
                <a:latin typeface="新細明體" panose="02020500000000000000" pitchFamily="18" charset="-120"/>
              </a:rPr>
              <a:t>。</a:t>
            </a:r>
            <a:endParaRPr lang="en-US" altLang="zh-TW">
              <a:latin typeface="新細明體" panose="02020500000000000000" pitchFamily="18" charset="-120"/>
            </a:endParaRPr>
          </a:p>
        </p:txBody>
      </p:sp>
      <p:pic>
        <p:nvPicPr>
          <p:cNvPr id="61448" name="Picture 9">
            <a:extLst>
              <a:ext uri="{FF2B5EF4-FFF2-40B4-BE49-F238E27FC236}">
                <a16:creationId xmlns:a16="http://schemas.microsoft.com/office/drawing/2014/main" id="{A8F84AB1-E974-45EE-8D26-66222C75247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71625" y="1428750"/>
            <a:ext cx="6288088" cy="271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標題 2">
            <a:extLst>
              <a:ext uri="{FF2B5EF4-FFF2-40B4-BE49-F238E27FC236}">
                <a16:creationId xmlns:a16="http://schemas.microsoft.com/office/drawing/2014/main" id="{BD70BC26-E644-4FA8-82F1-BF92D93E0FDB}"/>
              </a:ext>
            </a:extLst>
          </p:cNvPr>
          <p:cNvSpPr>
            <a:spLocks noGrp="1"/>
          </p:cNvSpPr>
          <p:nvPr>
            <p:ph type="title"/>
          </p:nvPr>
        </p:nvSpPr>
        <p:spPr>
          <a:xfrm>
            <a:off x="785813" y="144463"/>
            <a:ext cx="8207375" cy="882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a:t>9-5 </a:t>
            </a:r>
            <a:r>
              <a:rPr lang="zh-TW" altLang="en-US"/>
              <a:t>非基本型態屬性</a:t>
            </a:r>
          </a:p>
        </p:txBody>
      </p:sp>
      <p:pic>
        <p:nvPicPr>
          <p:cNvPr id="63491" name="Picture 3" descr="C:\Users\axel\Desktop\Drmaster\pic\WebIcons1_by_KenSaunders\PNG_128x128\Back.png">
            <a:hlinkClick r:id="" action="ppaction://hlinkshowjump?jump=previousslide" tooltip="前一頁"/>
            <a:extLst>
              <a:ext uri="{FF2B5EF4-FFF2-40B4-BE49-F238E27FC236}">
                <a16:creationId xmlns:a16="http://schemas.microsoft.com/office/drawing/2014/main" id="{27CE0024-0DA8-4CC4-9C71-FC33D38CEF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66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2" name="Picture 14" descr="C:\Users\axel\Desktop\Drmaster\pic\WebIcons1_by_KenSaunders\PNG_128x128\Forward.png">
            <a:hlinkClick r:id="" action="ppaction://hlinkshowjump?jump=nextslide" tooltip="下一頁"/>
            <a:extLst>
              <a:ext uri="{FF2B5EF4-FFF2-40B4-BE49-F238E27FC236}">
                <a16:creationId xmlns:a16="http://schemas.microsoft.com/office/drawing/2014/main" id="{58C9AD67-E00D-4185-BB0B-4C19E84DA3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23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3" name="Picture 19" descr="C:\Users\axel\Desktop\Drmaster\pic\WebIcons1_by_KenSaunders\PNG_128x128\Home.png">
            <a:hlinkClick r:id="rId5" action="ppaction://hlinksldjump" tooltip="回大綱"/>
            <a:extLst>
              <a:ext uri="{FF2B5EF4-FFF2-40B4-BE49-F238E27FC236}">
                <a16:creationId xmlns:a16="http://schemas.microsoft.com/office/drawing/2014/main" id="{4435C712-517D-4CEA-9F8F-425FEE045D6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708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4" name="Picture 20" descr="C:\Users\axel\Desktop\Drmaster\pic\WebIcons1_by_KenSaunders\PNG_128x128\Info.png">
            <a:hlinkClick r:id="" action="ppaction://hlinkshowjump?jump=endshow"/>
            <a:extLst>
              <a:ext uri="{FF2B5EF4-FFF2-40B4-BE49-F238E27FC236}">
                <a16:creationId xmlns:a16="http://schemas.microsoft.com/office/drawing/2014/main" id="{F59BDCED-CB57-48F9-9A58-71FF07B5380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851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5" name="內容版面配置區 7">
            <a:extLst>
              <a:ext uri="{FF2B5EF4-FFF2-40B4-BE49-F238E27FC236}">
                <a16:creationId xmlns:a16="http://schemas.microsoft.com/office/drawing/2014/main" id="{97DF2753-40A0-4612-B5D0-46B99338BB44}"/>
              </a:ext>
            </a:extLst>
          </p:cNvPr>
          <p:cNvSpPr>
            <a:spLocks noGrp="1"/>
          </p:cNvSpPr>
          <p:nvPr>
            <p:ph idx="1"/>
          </p:nvPr>
        </p:nvSpPr>
        <p:spPr bwMode="auto">
          <a:xfrm>
            <a:off x="285750" y="1143000"/>
            <a:ext cx="8643938"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a:latin typeface="新細明體" panose="02020500000000000000" pitchFamily="18" charset="-120"/>
              </a:rPr>
              <a:t>實作</a:t>
            </a:r>
            <a:endParaRPr lang="en-US" altLang="zh-TW">
              <a:latin typeface="新細明體" panose="02020500000000000000" pitchFamily="18" charset="-120"/>
            </a:endParaRPr>
          </a:p>
          <a:p>
            <a:pPr lvl="1"/>
            <a:r>
              <a:rPr lang="zh-TW" altLang="en-US">
                <a:latin typeface="新細明體" panose="02020500000000000000" pitchFamily="18" charset="-120"/>
              </a:rPr>
              <a:t>在實作時，我們會將上面的類別圖寫成：</a:t>
            </a:r>
            <a:r>
              <a:rPr lang="zh-TW" altLang="en-US"/>
              <a:t> </a:t>
            </a:r>
          </a:p>
          <a:p>
            <a:pPr lvl="1"/>
            <a:endParaRPr lang="zh-TW" altLang="en-US"/>
          </a:p>
          <a:p>
            <a:pPr lvl="1"/>
            <a:endParaRPr lang="zh-TW" altLang="en-US"/>
          </a:p>
          <a:p>
            <a:pPr lvl="1"/>
            <a:endParaRPr lang="zh-TW" altLang="en-US"/>
          </a:p>
          <a:p>
            <a:pPr lvl="1"/>
            <a:endParaRPr lang="zh-TW" altLang="en-US"/>
          </a:p>
          <a:p>
            <a:pPr lvl="1"/>
            <a:r>
              <a:rPr lang="zh-TW" altLang="en-US">
                <a:latin typeface="新細明體" panose="02020500000000000000" pitchFamily="18" charset="-120"/>
              </a:rPr>
              <a:t>從實作的觀點來看，住址是客戶的一個屬性。</a:t>
            </a:r>
            <a:endParaRPr lang="en-US" altLang="zh-TW">
              <a:latin typeface="新細明體" panose="02020500000000000000" pitchFamily="18" charset="-120"/>
            </a:endParaRPr>
          </a:p>
        </p:txBody>
      </p:sp>
      <p:pic>
        <p:nvPicPr>
          <p:cNvPr id="63496" name="Picture 9">
            <a:extLst>
              <a:ext uri="{FF2B5EF4-FFF2-40B4-BE49-F238E27FC236}">
                <a16:creationId xmlns:a16="http://schemas.microsoft.com/office/drawing/2014/main" id="{11799723-68C7-4B19-A6ED-7A6B1B1CAE3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71563" y="2428875"/>
            <a:ext cx="7667625" cy="156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標題 2">
            <a:extLst>
              <a:ext uri="{FF2B5EF4-FFF2-40B4-BE49-F238E27FC236}">
                <a16:creationId xmlns:a16="http://schemas.microsoft.com/office/drawing/2014/main" id="{D46EBBFB-2106-4802-836C-0714C26D4364}"/>
              </a:ext>
            </a:extLst>
          </p:cNvPr>
          <p:cNvSpPr>
            <a:spLocks noGrp="1"/>
          </p:cNvSpPr>
          <p:nvPr>
            <p:ph type="title"/>
          </p:nvPr>
        </p:nvSpPr>
        <p:spPr>
          <a:xfrm>
            <a:off x="785813" y="144463"/>
            <a:ext cx="8207375" cy="882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a:t>9-5 </a:t>
            </a:r>
            <a:r>
              <a:rPr lang="zh-TW" altLang="en-US"/>
              <a:t>非基本型態屬性</a:t>
            </a:r>
          </a:p>
        </p:txBody>
      </p:sp>
      <p:pic>
        <p:nvPicPr>
          <p:cNvPr id="65539" name="Picture 3" descr="C:\Users\axel\Desktop\Drmaster\pic\WebIcons1_by_KenSaunders\PNG_128x128\Back.png">
            <a:hlinkClick r:id="" action="ppaction://hlinkshowjump?jump=previousslide" tooltip="前一頁"/>
            <a:extLst>
              <a:ext uri="{FF2B5EF4-FFF2-40B4-BE49-F238E27FC236}">
                <a16:creationId xmlns:a16="http://schemas.microsoft.com/office/drawing/2014/main" id="{FF99EC43-32BC-4602-8B00-B0EDAC16B6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66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0" name="Picture 14" descr="C:\Users\axel\Desktop\Drmaster\pic\WebIcons1_by_KenSaunders\PNG_128x128\Forward.png">
            <a:hlinkClick r:id="" action="ppaction://hlinkshowjump?jump=nextslide" tooltip="下一頁"/>
            <a:extLst>
              <a:ext uri="{FF2B5EF4-FFF2-40B4-BE49-F238E27FC236}">
                <a16:creationId xmlns:a16="http://schemas.microsoft.com/office/drawing/2014/main" id="{C08380B6-D85C-4060-9392-CDCCEDE90C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23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1" name="Picture 19" descr="C:\Users\axel\Desktop\Drmaster\pic\WebIcons1_by_KenSaunders\PNG_128x128\Home.png">
            <a:hlinkClick r:id="rId5" action="ppaction://hlinksldjump" tooltip="回大綱"/>
            <a:extLst>
              <a:ext uri="{FF2B5EF4-FFF2-40B4-BE49-F238E27FC236}">
                <a16:creationId xmlns:a16="http://schemas.microsoft.com/office/drawing/2014/main" id="{45E4C095-1462-4F32-A5FB-3BB79663A61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708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2" name="Picture 20" descr="C:\Users\axel\Desktop\Drmaster\pic\WebIcons1_by_KenSaunders\PNG_128x128\Info.png">
            <a:hlinkClick r:id="" action="ppaction://hlinkshowjump?jump=endshow"/>
            <a:extLst>
              <a:ext uri="{FF2B5EF4-FFF2-40B4-BE49-F238E27FC236}">
                <a16:creationId xmlns:a16="http://schemas.microsoft.com/office/drawing/2014/main" id="{47F48AE9-3F0D-496C-BAA5-B5028A6CFC7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851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3" name="內容版面配置區 7">
            <a:extLst>
              <a:ext uri="{FF2B5EF4-FFF2-40B4-BE49-F238E27FC236}">
                <a16:creationId xmlns:a16="http://schemas.microsoft.com/office/drawing/2014/main" id="{03F6443B-9DDA-43B8-AB88-EB3AF0911BAB}"/>
              </a:ext>
            </a:extLst>
          </p:cNvPr>
          <p:cNvSpPr>
            <a:spLocks noGrp="1"/>
          </p:cNvSpPr>
          <p:nvPr>
            <p:ph idx="1"/>
          </p:nvPr>
        </p:nvSpPr>
        <p:spPr bwMode="auto">
          <a:xfrm>
            <a:off x="285750" y="1143000"/>
            <a:ext cx="8643938"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a:t>非基本型態屬性</a:t>
            </a:r>
            <a:endParaRPr lang="en-US" altLang="zh-TW">
              <a:latin typeface="新細明體" panose="02020500000000000000" pitchFamily="18" charset="-120"/>
            </a:endParaRPr>
          </a:p>
          <a:p>
            <a:pPr lvl="1"/>
            <a:r>
              <a:rPr lang="zh-TW" altLang="en-US"/>
              <a:t>從實作的觀點來看，住址是客戶的一個屬性。</a:t>
            </a:r>
            <a:endParaRPr lang="en-US" altLang="zh-TW"/>
          </a:p>
          <a:p>
            <a:pPr lvl="1"/>
            <a:r>
              <a:rPr lang="zh-TW" altLang="en-US"/>
              <a:t>對於一個（候選的）基本型態屬性，如果它可能由</a:t>
            </a:r>
            <a:r>
              <a:rPr lang="zh-TW" altLang="en-US">
                <a:solidFill>
                  <a:srgbClr val="C00000"/>
                </a:solidFill>
              </a:rPr>
              <a:t>很多不同的概念</a:t>
            </a:r>
            <a:r>
              <a:rPr lang="zh-TW" altLang="en-US"/>
              <a:t>所組成的話，這個屬性是非基本型態屬性；也就是說，這個屬性必須要利用類別來塑模它。</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標題 2">
            <a:extLst>
              <a:ext uri="{FF2B5EF4-FFF2-40B4-BE49-F238E27FC236}">
                <a16:creationId xmlns:a16="http://schemas.microsoft.com/office/drawing/2014/main" id="{480FDB5C-6AA1-4E55-8187-D394F2F76BFF}"/>
              </a:ext>
            </a:extLst>
          </p:cNvPr>
          <p:cNvSpPr>
            <a:spLocks noGrp="1"/>
          </p:cNvSpPr>
          <p:nvPr>
            <p:ph type="title"/>
          </p:nvPr>
        </p:nvSpPr>
        <p:spPr>
          <a:xfrm>
            <a:off x="785813" y="144463"/>
            <a:ext cx="8207375" cy="882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a:t>章首示意圖</a:t>
            </a:r>
          </a:p>
        </p:txBody>
      </p:sp>
      <p:pic>
        <p:nvPicPr>
          <p:cNvPr id="12291" name="Picture 3" descr="C:\Users\axel\Desktop\Drmaster\pic\WebIcons1_by_KenSaunders\PNG_128x128\Back.png">
            <a:hlinkClick r:id="" action="ppaction://hlinkshowjump?jump=previousslide" tooltip="前一頁"/>
            <a:extLst>
              <a:ext uri="{FF2B5EF4-FFF2-40B4-BE49-F238E27FC236}">
                <a16:creationId xmlns:a16="http://schemas.microsoft.com/office/drawing/2014/main" id="{CF21B40D-C147-421B-B801-6EE6D89D2F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66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2" name="Picture 14" descr="C:\Users\axel\Desktop\Drmaster\pic\WebIcons1_by_KenSaunders\PNG_128x128\Forward.png">
            <a:hlinkClick r:id="" action="ppaction://hlinkshowjump?jump=nextslide" tooltip="下一頁"/>
            <a:extLst>
              <a:ext uri="{FF2B5EF4-FFF2-40B4-BE49-F238E27FC236}">
                <a16:creationId xmlns:a16="http://schemas.microsoft.com/office/drawing/2014/main" id="{95BA6EE2-4963-4B52-80E7-EEE2C74102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23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3" name="Picture 19" descr="C:\Users\axel\Desktop\Drmaster\pic\WebIcons1_by_KenSaunders\PNG_128x128\Home.png">
            <a:hlinkClick r:id="rId5" action="ppaction://hlinksldjump" tooltip="回大綱"/>
            <a:extLst>
              <a:ext uri="{FF2B5EF4-FFF2-40B4-BE49-F238E27FC236}">
                <a16:creationId xmlns:a16="http://schemas.microsoft.com/office/drawing/2014/main" id="{208C573E-B83A-4DAE-A37A-8EE98225A65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708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4" name="Picture 20" descr="C:\Users\axel\Desktop\Drmaster\pic\WebIcons1_by_KenSaunders\PNG_128x128\Info.png">
            <a:hlinkClick r:id="" action="ppaction://hlinkshowjump?jump=endshow"/>
            <a:extLst>
              <a:ext uri="{FF2B5EF4-FFF2-40B4-BE49-F238E27FC236}">
                <a16:creationId xmlns:a16="http://schemas.microsoft.com/office/drawing/2014/main" id="{435F1FCC-76B2-46EB-B385-C3EB62850CD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851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5" name="內容版面配置區 8" descr="CH09.jpg">
            <a:extLst>
              <a:ext uri="{FF2B5EF4-FFF2-40B4-BE49-F238E27FC236}">
                <a16:creationId xmlns:a16="http://schemas.microsoft.com/office/drawing/2014/main" id="{0F74BCBD-1AAC-46F4-913D-D97BACBB6DE7}"/>
              </a:ext>
            </a:extLst>
          </p:cNvPr>
          <p:cNvPicPr>
            <a:picLocks noGrp="1" noChangeAspect="1"/>
          </p:cNvPicPr>
          <p:nvPr>
            <p:ph idx="1"/>
          </p:nvPr>
        </p:nvPicPr>
        <p:blipFill>
          <a:blip r:embed="rId8">
            <a:extLst>
              <a:ext uri="{28A0092B-C50C-407E-A947-70E740481C1C}">
                <a14:useLocalDpi xmlns:a14="http://schemas.microsoft.com/office/drawing/2010/main" val="0"/>
              </a:ext>
            </a:extLst>
          </a:blip>
          <a:srcRect/>
          <a:stretch>
            <a:fillRect/>
          </a:stretch>
        </p:blipFill>
        <p:spPr bwMode="auto">
          <a:xfrm>
            <a:off x="2552700" y="1214438"/>
            <a:ext cx="4110038"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標題 2">
            <a:extLst>
              <a:ext uri="{FF2B5EF4-FFF2-40B4-BE49-F238E27FC236}">
                <a16:creationId xmlns:a16="http://schemas.microsoft.com/office/drawing/2014/main" id="{1D947576-EB41-42E7-847C-181FAFC0E20A}"/>
              </a:ext>
            </a:extLst>
          </p:cNvPr>
          <p:cNvSpPr>
            <a:spLocks noGrp="1"/>
          </p:cNvSpPr>
          <p:nvPr>
            <p:ph type="title"/>
          </p:nvPr>
        </p:nvSpPr>
        <p:spPr>
          <a:xfrm>
            <a:off x="785813" y="144463"/>
            <a:ext cx="8207375" cy="882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a:t>9-5 </a:t>
            </a:r>
            <a:r>
              <a:rPr lang="zh-TW" altLang="en-US"/>
              <a:t>非基本型態屬性</a:t>
            </a:r>
          </a:p>
        </p:txBody>
      </p:sp>
      <p:pic>
        <p:nvPicPr>
          <p:cNvPr id="67587" name="Picture 3" descr="C:\Users\axel\Desktop\Drmaster\pic\WebIcons1_by_KenSaunders\PNG_128x128\Back.png">
            <a:hlinkClick r:id="" action="ppaction://hlinkshowjump?jump=previousslide" tooltip="前一頁"/>
            <a:extLst>
              <a:ext uri="{FF2B5EF4-FFF2-40B4-BE49-F238E27FC236}">
                <a16:creationId xmlns:a16="http://schemas.microsoft.com/office/drawing/2014/main" id="{1F76003A-843D-4DD5-817F-06C8089502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66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88" name="Picture 14" descr="C:\Users\axel\Desktop\Drmaster\pic\WebIcons1_by_KenSaunders\PNG_128x128\Forward.png">
            <a:hlinkClick r:id="" action="ppaction://hlinkshowjump?jump=nextslide" tooltip="下一頁"/>
            <a:extLst>
              <a:ext uri="{FF2B5EF4-FFF2-40B4-BE49-F238E27FC236}">
                <a16:creationId xmlns:a16="http://schemas.microsoft.com/office/drawing/2014/main" id="{A292A813-498C-4841-ADA5-5E9EA4BB77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23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89" name="Picture 19" descr="C:\Users\axel\Desktop\Drmaster\pic\WebIcons1_by_KenSaunders\PNG_128x128\Home.png">
            <a:hlinkClick r:id="rId5" action="ppaction://hlinksldjump" tooltip="回大綱"/>
            <a:extLst>
              <a:ext uri="{FF2B5EF4-FFF2-40B4-BE49-F238E27FC236}">
                <a16:creationId xmlns:a16="http://schemas.microsoft.com/office/drawing/2014/main" id="{80AEEF63-8D28-4819-8585-9DB15E50A67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708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90" name="Picture 20" descr="C:\Users\axel\Desktop\Drmaster\pic\WebIcons1_by_KenSaunders\PNG_128x128\Info.png">
            <a:hlinkClick r:id="" action="ppaction://hlinkshowjump?jump=endshow"/>
            <a:extLst>
              <a:ext uri="{FF2B5EF4-FFF2-40B4-BE49-F238E27FC236}">
                <a16:creationId xmlns:a16="http://schemas.microsoft.com/office/drawing/2014/main" id="{E4FB11FE-390A-463E-9F6A-CA0A79A6ECC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851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91" name="內容版面配置區 7">
            <a:extLst>
              <a:ext uri="{FF2B5EF4-FFF2-40B4-BE49-F238E27FC236}">
                <a16:creationId xmlns:a16="http://schemas.microsoft.com/office/drawing/2014/main" id="{1018D9E8-60F9-4E3C-8C97-49ABC2C4CF12}"/>
              </a:ext>
            </a:extLst>
          </p:cNvPr>
          <p:cNvSpPr>
            <a:spLocks noGrp="1"/>
          </p:cNvSpPr>
          <p:nvPr>
            <p:ph idx="1"/>
          </p:nvPr>
        </p:nvSpPr>
        <p:spPr bwMode="auto">
          <a:xfrm>
            <a:off x="285750" y="1143000"/>
            <a:ext cx="8643938"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a:t>非基本型態屬性</a:t>
            </a:r>
            <a:endParaRPr lang="en-US" altLang="zh-TW">
              <a:latin typeface="新細明體" panose="02020500000000000000" pitchFamily="18" charset="-120"/>
            </a:endParaRPr>
          </a:p>
          <a:p>
            <a:pPr lvl="1"/>
            <a:r>
              <a:rPr lang="zh-TW" altLang="en-US"/>
              <a:t>判別準則</a:t>
            </a:r>
            <a:endParaRPr lang="en-US" altLang="zh-TW"/>
          </a:p>
          <a:p>
            <a:pPr lvl="2"/>
            <a:r>
              <a:rPr lang="zh-TW" altLang="en-US">
                <a:latin typeface="新細明體" panose="02020500000000000000" pitchFamily="18" charset="-120"/>
              </a:rPr>
              <a:t>事實上，一個基本型態的屬性是不是該轉換成一個類別可以由下列的觀察來決定：</a:t>
            </a:r>
          </a:p>
          <a:p>
            <a:pPr lvl="3"/>
            <a:r>
              <a:rPr lang="zh-TW" altLang="en-US">
                <a:solidFill>
                  <a:srgbClr val="000000"/>
                </a:solidFill>
                <a:latin typeface="新細明體" panose="02020500000000000000" pitchFamily="18" charset="-120"/>
              </a:rPr>
              <a:t>它是不是由許多的部份組成？</a:t>
            </a:r>
          </a:p>
          <a:p>
            <a:pPr lvl="3"/>
            <a:r>
              <a:rPr lang="zh-TW" altLang="en-US">
                <a:solidFill>
                  <a:srgbClr val="000000"/>
                </a:solidFill>
                <a:latin typeface="新細明體" panose="02020500000000000000" pitchFamily="18" charset="-120"/>
              </a:rPr>
              <a:t>它可不可能有行為或是操作？</a:t>
            </a:r>
          </a:p>
          <a:p>
            <a:pPr lvl="3"/>
            <a:r>
              <a:rPr lang="zh-TW" altLang="en-US">
                <a:latin typeface="新細明體" panose="02020500000000000000" pitchFamily="18" charset="-120"/>
              </a:rPr>
              <a:t>它是不是代表有單位的量？</a:t>
            </a:r>
            <a:endParaRPr lang="zh-TW"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標題 2">
            <a:extLst>
              <a:ext uri="{FF2B5EF4-FFF2-40B4-BE49-F238E27FC236}">
                <a16:creationId xmlns:a16="http://schemas.microsoft.com/office/drawing/2014/main" id="{BE4F28E5-9757-4051-A287-E723A9EBEC1F}"/>
              </a:ext>
            </a:extLst>
          </p:cNvPr>
          <p:cNvSpPr>
            <a:spLocks noGrp="1"/>
          </p:cNvSpPr>
          <p:nvPr>
            <p:ph type="title"/>
          </p:nvPr>
        </p:nvSpPr>
        <p:spPr>
          <a:xfrm>
            <a:off x="785813" y="144463"/>
            <a:ext cx="8207375" cy="882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a:t>9-5 </a:t>
            </a:r>
            <a:r>
              <a:rPr lang="zh-TW" altLang="en-US"/>
              <a:t>非基本型態屬性</a:t>
            </a:r>
          </a:p>
        </p:txBody>
      </p:sp>
      <p:pic>
        <p:nvPicPr>
          <p:cNvPr id="69635" name="Picture 3" descr="C:\Users\axel\Desktop\Drmaster\pic\WebIcons1_by_KenSaunders\PNG_128x128\Back.png">
            <a:hlinkClick r:id="" action="ppaction://hlinkshowjump?jump=previousslide" tooltip="前一頁"/>
            <a:extLst>
              <a:ext uri="{FF2B5EF4-FFF2-40B4-BE49-F238E27FC236}">
                <a16:creationId xmlns:a16="http://schemas.microsoft.com/office/drawing/2014/main" id="{14896754-48B2-4568-80F9-E715078B5F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66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6" name="Picture 14" descr="C:\Users\axel\Desktop\Drmaster\pic\WebIcons1_by_KenSaunders\PNG_128x128\Forward.png">
            <a:hlinkClick r:id="" action="ppaction://hlinkshowjump?jump=nextslide" tooltip="下一頁"/>
            <a:extLst>
              <a:ext uri="{FF2B5EF4-FFF2-40B4-BE49-F238E27FC236}">
                <a16:creationId xmlns:a16="http://schemas.microsoft.com/office/drawing/2014/main" id="{1B982181-EF2B-44EE-BDFD-F9DB2753A9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23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7" name="Picture 19" descr="C:\Users\axel\Desktop\Drmaster\pic\WebIcons1_by_KenSaunders\PNG_128x128\Home.png">
            <a:hlinkClick r:id="rId5" action="ppaction://hlinksldjump" tooltip="回大綱"/>
            <a:extLst>
              <a:ext uri="{FF2B5EF4-FFF2-40B4-BE49-F238E27FC236}">
                <a16:creationId xmlns:a16="http://schemas.microsoft.com/office/drawing/2014/main" id="{44D74308-9830-4ACE-8AEC-F85F86C57EE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708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8" name="Picture 20" descr="C:\Users\axel\Desktop\Drmaster\pic\WebIcons1_by_KenSaunders\PNG_128x128\Info.png">
            <a:hlinkClick r:id="" action="ppaction://hlinkshowjump?jump=endshow"/>
            <a:extLst>
              <a:ext uri="{FF2B5EF4-FFF2-40B4-BE49-F238E27FC236}">
                <a16:creationId xmlns:a16="http://schemas.microsoft.com/office/drawing/2014/main" id="{26427713-28F0-47C0-81EE-DC0C5823281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851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9" name="內容版面配置區 7">
            <a:extLst>
              <a:ext uri="{FF2B5EF4-FFF2-40B4-BE49-F238E27FC236}">
                <a16:creationId xmlns:a16="http://schemas.microsoft.com/office/drawing/2014/main" id="{E293D3FD-7173-4E6F-8CE5-18161A185F22}"/>
              </a:ext>
            </a:extLst>
          </p:cNvPr>
          <p:cNvSpPr>
            <a:spLocks noGrp="1"/>
          </p:cNvSpPr>
          <p:nvPr>
            <p:ph idx="1"/>
          </p:nvPr>
        </p:nvSpPr>
        <p:spPr bwMode="auto">
          <a:xfrm>
            <a:off x="285750" y="1143000"/>
            <a:ext cx="8643938"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5000"/>
              </a:lnSpc>
              <a:spcBef>
                <a:spcPct val="0"/>
              </a:spcBef>
            </a:pPr>
            <a:r>
              <a:rPr lang="zh-TW" altLang="en-US"/>
              <a:t>非基本型態屬性</a:t>
            </a:r>
            <a:endParaRPr lang="en-US" altLang="zh-TW">
              <a:latin typeface="新細明體" panose="02020500000000000000" pitchFamily="18" charset="-120"/>
            </a:endParaRPr>
          </a:p>
          <a:p>
            <a:pPr lvl="1">
              <a:lnSpc>
                <a:spcPct val="95000"/>
              </a:lnSpc>
              <a:spcBef>
                <a:spcPct val="0"/>
              </a:spcBef>
            </a:pPr>
            <a:r>
              <a:rPr lang="zh-TW" altLang="en-US"/>
              <a:t>判別準則</a:t>
            </a:r>
            <a:endParaRPr lang="en-US" altLang="zh-TW"/>
          </a:p>
          <a:p>
            <a:pPr lvl="2">
              <a:lnSpc>
                <a:spcPct val="95000"/>
              </a:lnSpc>
              <a:spcBef>
                <a:spcPct val="0"/>
              </a:spcBef>
            </a:pPr>
            <a:r>
              <a:rPr lang="zh-TW" altLang="en-US">
                <a:latin typeface="新細明體" panose="02020500000000000000" pitchFamily="18" charset="-120"/>
              </a:rPr>
              <a:t>第</a:t>
            </a:r>
            <a:r>
              <a:rPr lang="en-US" altLang="zh-TW">
                <a:latin typeface="新細明體" panose="02020500000000000000" pitchFamily="18" charset="-120"/>
              </a:rPr>
              <a:t>1</a:t>
            </a:r>
            <a:r>
              <a:rPr lang="zh-TW" altLang="en-US">
                <a:latin typeface="新細明體" panose="02020500000000000000" pitchFamily="18" charset="-120"/>
              </a:rPr>
              <a:t>點就是上面例子講的。</a:t>
            </a:r>
            <a:endParaRPr lang="zh-TW" altLang="en-US">
              <a:latin typeface="Arial Unicode MS" pitchFamily="34" charset="-120"/>
              <a:ea typeface="Arial Unicode MS" pitchFamily="34" charset="-120"/>
            </a:endParaRPr>
          </a:p>
          <a:p>
            <a:pPr lvl="2">
              <a:lnSpc>
                <a:spcPct val="95000"/>
              </a:lnSpc>
              <a:spcBef>
                <a:spcPct val="0"/>
              </a:spcBef>
            </a:pPr>
            <a:r>
              <a:rPr lang="zh-TW" altLang="en-US">
                <a:latin typeface="新細明體" panose="02020500000000000000" pitchFamily="18" charset="-120"/>
              </a:rPr>
              <a:t>第</a:t>
            </a:r>
            <a:r>
              <a:rPr lang="en-US" altLang="zh-TW">
                <a:latin typeface="新細明體" panose="02020500000000000000" pitchFamily="18" charset="-120"/>
              </a:rPr>
              <a:t>2</a:t>
            </a:r>
            <a:r>
              <a:rPr lang="zh-TW" altLang="en-US">
                <a:latin typeface="新細明體" panose="02020500000000000000" pitchFamily="18" charset="-120"/>
              </a:rPr>
              <a:t>點很明顯，因為行為或是操作是一個類別的基本組成元素。</a:t>
            </a:r>
            <a:br>
              <a:rPr lang="en-US" altLang="zh-TW">
                <a:latin typeface="新細明體" panose="02020500000000000000" pitchFamily="18" charset="-120"/>
              </a:rPr>
            </a:br>
            <a:r>
              <a:rPr lang="zh-TW" altLang="en-US"/>
              <a:t>千萬記住：一個有行為能力的屬性應當轉換成類別。比如說身分證字號這個概念。如果問題領域中需要驗證一個身分證的有效性，那麼應該把它定義成類別，並且給它一個「是否有效」 （</a:t>
            </a:r>
            <a:r>
              <a:rPr lang="en-US" altLang="zh-TW"/>
              <a:t>isValid</a:t>
            </a:r>
            <a:r>
              <a:rPr lang="zh-TW" altLang="en-US"/>
              <a:t>）的操作。</a:t>
            </a:r>
            <a:endParaRPr lang="en-US" altLang="zh-TW"/>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標題 2">
            <a:extLst>
              <a:ext uri="{FF2B5EF4-FFF2-40B4-BE49-F238E27FC236}">
                <a16:creationId xmlns:a16="http://schemas.microsoft.com/office/drawing/2014/main" id="{D018CE02-DAD1-4B96-AA57-D0E62F868BDD}"/>
              </a:ext>
            </a:extLst>
          </p:cNvPr>
          <p:cNvSpPr>
            <a:spLocks noGrp="1"/>
          </p:cNvSpPr>
          <p:nvPr>
            <p:ph type="title"/>
          </p:nvPr>
        </p:nvSpPr>
        <p:spPr>
          <a:xfrm>
            <a:off x="785813" y="144463"/>
            <a:ext cx="8207375" cy="882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a:t>9-5 </a:t>
            </a:r>
            <a:r>
              <a:rPr lang="zh-TW" altLang="en-US"/>
              <a:t>非基本型態屬性</a:t>
            </a:r>
          </a:p>
        </p:txBody>
      </p:sp>
      <p:pic>
        <p:nvPicPr>
          <p:cNvPr id="71683" name="Picture 3" descr="C:\Users\axel\Desktop\Drmaster\pic\WebIcons1_by_KenSaunders\PNG_128x128\Back.png">
            <a:hlinkClick r:id="" action="ppaction://hlinkshowjump?jump=previousslide" tooltip="前一頁"/>
            <a:extLst>
              <a:ext uri="{FF2B5EF4-FFF2-40B4-BE49-F238E27FC236}">
                <a16:creationId xmlns:a16="http://schemas.microsoft.com/office/drawing/2014/main" id="{00CBC148-CD61-4F7A-83F7-17FA775FC7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66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4" name="Picture 14" descr="C:\Users\axel\Desktop\Drmaster\pic\WebIcons1_by_KenSaunders\PNG_128x128\Forward.png">
            <a:hlinkClick r:id="" action="ppaction://hlinkshowjump?jump=nextslide" tooltip="下一頁"/>
            <a:extLst>
              <a:ext uri="{FF2B5EF4-FFF2-40B4-BE49-F238E27FC236}">
                <a16:creationId xmlns:a16="http://schemas.microsoft.com/office/drawing/2014/main" id="{E2EF28EB-9176-4F3C-9473-19DF0D64AC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23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5" name="Picture 19" descr="C:\Users\axel\Desktop\Drmaster\pic\WebIcons1_by_KenSaunders\PNG_128x128\Home.png">
            <a:hlinkClick r:id="rId5" action="ppaction://hlinksldjump" tooltip="回大綱"/>
            <a:extLst>
              <a:ext uri="{FF2B5EF4-FFF2-40B4-BE49-F238E27FC236}">
                <a16:creationId xmlns:a16="http://schemas.microsoft.com/office/drawing/2014/main" id="{F50767BD-21BC-415D-AA3B-857E700E714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708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6" name="Picture 20" descr="C:\Users\axel\Desktop\Drmaster\pic\WebIcons1_by_KenSaunders\PNG_128x128\Info.png">
            <a:hlinkClick r:id="" action="ppaction://hlinkshowjump?jump=endshow"/>
            <a:extLst>
              <a:ext uri="{FF2B5EF4-FFF2-40B4-BE49-F238E27FC236}">
                <a16:creationId xmlns:a16="http://schemas.microsoft.com/office/drawing/2014/main" id="{1041CF71-05A5-4BE7-97F0-928D41F238D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851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87" name="內容版面配置區 7">
            <a:extLst>
              <a:ext uri="{FF2B5EF4-FFF2-40B4-BE49-F238E27FC236}">
                <a16:creationId xmlns:a16="http://schemas.microsoft.com/office/drawing/2014/main" id="{B5B3923E-C037-4162-AE13-60FC36F234D6}"/>
              </a:ext>
            </a:extLst>
          </p:cNvPr>
          <p:cNvSpPr>
            <a:spLocks noGrp="1"/>
          </p:cNvSpPr>
          <p:nvPr>
            <p:ph idx="1"/>
          </p:nvPr>
        </p:nvSpPr>
        <p:spPr bwMode="auto">
          <a:xfrm>
            <a:off x="285750" y="1143000"/>
            <a:ext cx="8643938"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5000"/>
              </a:lnSpc>
              <a:spcBef>
                <a:spcPct val="0"/>
              </a:spcBef>
            </a:pPr>
            <a:r>
              <a:rPr lang="zh-TW" altLang="en-US" dirty="0"/>
              <a:t>非基本型態屬性</a:t>
            </a:r>
            <a:endParaRPr lang="en-US" altLang="zh-TW" dirty="0">
              <a:latin typeface="新細明體" panose="02020500000000000000" pitchFamily="18" charset="-120"/>
            </a:endParaRPr>
          </a:p>
          <a:p>
            <a:pPr lvl="1">
              <a:lnSpc>
                <a:spcPct val="95000"/>
              </a:lnSpc>
              <a:spcBef>
                <a:spcPct val="0"/>
              </a:spcBef>
            </a:pPr>
            <a:r>
              <a:rPr lang="zh-TW" altLang="en-US" dirty="0"/>
              <a:t>判別準則</a:t>
            </a:r>
            <a:endParaRPr lang="en-US" altLang="zh-TW" dirty="0"/>
          </a:p>
          <a:p>
            <a:pPr lvl="2">
              <a:lnSpc>
                <a:spcPct val="95000"/>
              </a:lnSpc>
              <a:spcBef>
                <a:spcPct val="0"/>
              </a:spcBef>
            </a:pPr>
            <a:r>
              <a:rPr lang="zh-TW" altLang="en-US" dirty="0"/>
              <a:t>至於第</a:t>
            </a:r>
            <a:r>
              <a:rPr lang="en-US" altLang="zh-TW" dirty="0"/>
              <a:t>3</a:t>
            </a:r>
            <a:r>
              <a:rPr lang="zh-TW" altLang="en-US" dirty="0"/>
              <a:t>點，我們可以考慮下面這個情況：</a:t>
            </a:r>
            <a:br>
              <a:rPr lang="en-US" altLang="zh-TW" dirty="0"/>
            </a:br>
            <a:r>
              <a:rPr lang="zh-TW" altLang="en-US" dirty="0"/>
              <a:t>假設在為一家國際型的</a:t>
            </a:r>
            <a:r>
              <a:rPr lang="en-US" altLang="zh-TW" dirty="0"/>
              <a:t>e-commerce</a:t>
            </a:r>
            <a:r>
              <a:rPr lang="zh-TW" altLang="en-US" dirty="0"/>
              <a:t>公司開發一個線上購物系統，一個顧客下了一筆總額為</a:t>
            </a:r>
            <a:r>
              <a:rPr lang="en-US" altLang="zh-TW" dirty="0"/>
              <a:t>1</a:t>
            </a:r>
            <a:r>
              <a:rPr lang="zh-TW" altLang="en-US" dirty="0"/>
              <a:t>的訂單。這個數值</a:t>
            </a:r>
            <a:r>
              <a:rPr lang="en-US" altLang="zh-TW" dirty="0"/>
              <a:t>1</a:t>
            </a:r>
            <a:r>
              <a:rPr lang="zh-TW" altLang="en-US" dirty="0"/>
              <a:t>是表示</a:t>
            </a:r>
            <a:r>
              <a:rPr lang="en-US" altLang="zh-TW" dirty="0"/>
              <a:t>1</a:t>
            </a:r>
            <a:r>
              <a:rPr lang="zh-TW" altLang="en-US" dirty="0"/>
              <a:t>美元還是</a:t>
            </a:r>
            <a:r>
              <a:rPr lang="en-US" altLang="zh-TW" dirty="0"/>
              <a:t>1</a:t>
            </a:r>
            <a:r>
              <a:rPr lang="zh-TW" altLang="en-US" dirty="0"/>
              <a:t>塊錢台幣？美元或是台幣都是這個量</a:t>
            </a:r>
            <a:r>
              <a:rPr lang="en-US" altLang="zh-TW" dirty="0"/>
              <a:t>“1”</a:t>
            </a:r>
            <a:r>
              <a:rPr lang="zh-TW" altLang="en-US" dirty="0"/>
              <a:t>的單位。因此，在設計時務必將單位與數量分離，意即將數量（</a:t>
            </a:r>
            <a:r>
              <a:rPr lang="en-US" altLang="zh-TW" dirty="0"/>
              <a:t>Amount</a:t>
            </a:r>
            <a:r>
              <a:rPr lang="zh-TW" altLang="en-US" dirty="0"/>
              <a:t>）塑模成非基本型態屬性。</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標題 2">
            <a:extLst>
              <a:ext uri="{FF2B5EF4-FFF2-40B4-BE49-F238E27FC236}">
                <a16:creationId xmlns:a16="http://schemas.microsoft.com/office/drawing/2014/main" id="{7C41F7E0-B77D-4CE7-8A2B-EC6B88B6DEF1}"/>
              </a:ext>
            </a:extLst>
          </p:cNvPr>
          <p:cNvSpPr>
            <a:spLocks noGrp="1"/>
          </p:cNvSpPr>
          <p:nvPr>
            <p:ph type="title"/>
          </p:nvPr>
        </p:nvSpPr>
        <p:spPr>
          <a:xfrm>
            <a:off x="785813" y="144463"/>
            <a:ext cx="8207375" cy="882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a:t>9-5 </a:t>
            </a:r>
            <a:r>
              <a:rPr lang="zh-TW" altLang="en-US"/>
              <a:t>非基本型態屬性</a:t>
            </a:r>
          </a:p>
        </p:txBody>
      </p:sp>
      <p:pic>
        <p:nvPicPr>
          <p:cNvPr id="73731" name="Picture 3" descr="C:\Users\axel\Desktop\Drmaster\pic\WebIcons1_by_KenSaunders\PNG_128x128\Back.png">
            <a:hlinkClick r:id="" action="ppaction://hlinkshowjump?jump=previousslide" tooltip="前一頁"/>
            <a:extLst>
              <a:ext uri="{FF2B5EF4-FFF2-40B4-BE49-F238E27FC236}">
                <a16:creationId xmlns:a16="http://schemas.microsoft.com/office/drawing/2014/main" id="{BA4C56D3-F542-408E-944E-E0F04869AD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66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2" name="Picture 14" descr="C:\Users\axel\Desktop\Drmaster\pic\WebIcons1_by_KenSaunders\PNG_128x128\Forward.png">
            <a:hlinkClick r:id="" action="ppaction://hlinkshowjump?jump=nextslide" tooltip="下一頁"/>
            <a:extLst>
              <a:ext uri="{FF2B5EF4-FFF2-40B4-BE49-F238E27FC236}">
                <a16:creationId xmlns:a16="http://schemas.microsoft.com/office/drawing/2014/main" id="{1E7BC40C-F7FE-413D-8560-41097727F1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23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3" name="Picture 19" descr="C:\Users\axel\Desktop\Drmaster\pic\WebIcons1_by_KenSaunders\PNG_128x128\Home.png">
            <a:hlinkClick r:id="rId5" action="ppaction://hlinksldjump" tooltip="回大綱"/>
            <a:extLst>
              <a:ext uri="{FF2B5EF4-FFF2-40B4-BE49-F238E27FC236}">
                <a16:creationId xmlns:a16="http://schemas.microsoft.com/office/drawing/2014/main" id="{55AFB4DF-23E9-432E-80B2-83E4FC68B99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708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4" name="Picture 20" descr="C:\Users\axel\Desktop\Drmaster\pic\WebIcons1_by_KenSaunders\PNG_128x128\Info.png">
            <a:hlinkClick r:id="" action="ppaction://hlinkshowjump?jump=endshow"/>
            <a:extLst>
              <a:ext uri="{FF2B5EF4-FFF2-40B4-BE49-F238E27FC236}">
                <a16:creationId xmlns:a16="http://schemas.microsoft.com/office/drawing/2014/main" id="{361A6E4F-D256-45F2-9CEB-989BE56669C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851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35" name="內容版面配置區 7">
            <a:extLst>
              <a:ext uri="{FF2B5EF4-FFF2-40B4-BE49-F238E27FC236}">
                <a16:creationId xmlns:a16="http://schemas.microsoft.com/office/drawing/2014/main" id="{479130C7-8926-418B-8B33-4701001FF24E}"/>
              </a:ext>
            </a:extLst>
          </p:cNvPr>
          <p:cNvSpPr>
            <a:spLocks noGrp="1"/>
          </p:cNvSpPr>
          <p:nvPr>
            <p:ph idx="1"/>
          </p:nvPr>
        </p:nvSpPr>
        <p:spPr bwMode="auto">
          <a:xfrm>
            <a:off x="285750" y="1143000"/>
            <a:ext cx="8643938"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5000"/>
              </a:lnSpc>
              <a:spcBef>
                <a:spcPct val="0"/>
              </a:spcBef>
            </a:pPr>
            <a:r>
              <a:rPr lang="zh-TW" altLang="en-US"/>
              <a:t>是非基本型態屬性</a:t>
            </a:r>
            <a:endParaRPr lang="en-US" altLang="zh-TW">
              <a:latin typeface="新細明體" panose="02020500000000000000" pitchFamily="18" charset="-120"/>
            </a:endParaRPr>
          </a:p>
          <a:p>
            <a:pPr lvl="1">
              <a:lnSpc>
                <a:spcPct val="95000"/>
              </a:lnSpc>
              <a:spcBef>
                <a:spcPct val="0"/>
              </a:spcBef>
            </a:pPr>
            <a:r>
              <a:rPr lang="zh-TW" altLang="en-US"/>
              <a:t>判別準則</a:t>
            </a:r>
            <a:endParaRPr lang="en-US" altLang="zh-TW"/>
          </a:p>
        </p:txBody>
      </p:sp>
      <p:pic>
        <p:nvPicPr>
          <p:cNvPr id="73736" name="Picture 10">
            <a:extLst>
              <a:ext uri="{FF2B5EF4-FFF2-40B4-BE49-F238E27FC236}">
                <a16:creationId xmlns:a16="http://schemas.microsoft.com/office/drawing/2014/main" id="{7FFB692A-0B3E-4436-92B2-1A4DF3CD426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85938" y="2428875"/>
            <a:ext cx="5189537" cy="101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7" name="Picture 11">
            <a:extLst>
              <a:ext uri="{FF2B5EF4-FFF2-40B4-BE49-F238E27FC236}">
                <a16:creationId xmlns:a16="http://schemas.microsoft.com/office/drawing/2014/main" id="{63B5CA1B-5E82-4C8A-9284-CED14008310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00125" y="3810000"/>
            <a:ext cx="7040563"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標題 2">
            <a:extLst>
              <a:ext uri="{FF2B5EF4-FFF2-40B4-BE49-F238E27FC236}">
                <a16:creationId xmlns:a16="http://schemas.microsoft.com/office/drawing/2014/main" id="{6928D9CE-0641-4EA6-9015-B1EF07221124}"/>
              </a:ext>
            </a:extLst>
          </p:cNvPr>
          <p:cNvSpPr>
            <a:spLocks noGrp="1"/>
          </p:cNvSpPr>
          <p:nvPr>
            <p:ph type="title"/>
          </p:nvPr>
        </p:nvSpPr>
        <p:spPr>
          <a:xfrm>
            <a:off x="785813" y="144463"/>
            <a:ext cx="8207375" cy="882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a:t>9-6 </a:t>
            </a:r>
            <a:r>
              <a:rPr lang="zh-TW" altLang="en-US"/>
              <a:t>類別正規化</a:t>
            </a:r>
          </a:p>
        </p:txBody>
      </p:sp>
      <p:pic>
        <p:nvPicPr>
          <p:cNvPr id="75779" name="Picture 3" descr="C:\Users\axel\Desktop\Drmaster\pic\WebIcons1_by_KenSaunders\PNG_128x128\Back.png">
            <a:hlinkClick r:id="" action="ppaction://hlinkshowjump?jump=previousslide" tooltip="前一頁"/>
            <a:extLst>
              <a:ext uri="{FF2B5EF4-FFF2-40B4-BE49-F238E27FC236}">
                <a16:creationId xmlns:a16="http://schemas.microsoft.com/office/drawing/2014/main" id="{742015A1-E0DB-4544-AB30-85A6FE2753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66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0" name="Picture 14" descr="C:\Users\axel\Desktop\Drmaster\pic\WebIcons1_by_KenSaunders\PNG_128x128\Forward.png">
            <a:hlinkClick r:id="" action="ppaction://hlinkshowjump?jump=nextslide" tooltip="下一頁"/>
            <a:extLst>
              <a:ext uri="{FF2B5EF4-FFF2-40B4-BE49-F238E27FC236}">
                <a16:creationId xmlns:a16="http://schemas.microsoft.com/office/drawing/2014/main" id="{57BA9B80-0BEF-4C3D-833E-B901769BF9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23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1" name="Picture 19" descr="C:\Users\axel\Desktop\Drmaster\pic\WebIcons1_by_KenSaunders\PNG_128x128\Home.png">
            <a:hlinkClick r:id="rId5" action="ppaction://hlinksldjump" tooltip="回大綱"/>
            <a:extLst>
              <a:ext uri="{FF2B5EF4-FFF2-40B4-BE49-F238E27FC236}">
                <a16:creationId xmlns:a16="http://schemas.microsoft.com/office/drawing/2014/main" id="{5EB9B05C-6DA2-44B8-A605-0BD0E36886B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708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2" name="Picture 20" descr="C:\Users\axel\Desktop\Drmaster\pic\WebIcons1_by_KenSaunders\PNG_128x128\Info.png">
            <a:hlinkClick r:id="" action="ppaction://hlinkshowjump?jump=endshow"/>
            <a:extLst>
              <a:ext uri="{FF2B5EF4-FFF2-40B4-BE49-F238E27FC236}">
                <a16:creationId xmlns:a16="http://schemas.microsoft.com/office/drawing/2014/main" id="{BF104493-58A7-4727-9581-4358325F457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851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83" name="內容版面配置區 7">
            <a:extLst>
              <a:ext uri="{FF2B5EF4-FFF2-40B4-BE49-F238E27FC236}">
                <a16:creationId xmlns:a16="http://schemas.microsoft.com/office/drawing/2014/main" id="{4682C075-4AF5-4CC5-A26D-B56BCE3FA9A1}"/>
              </a:ext>
            </a:extLst>
          </p:cNvPr>
          <p:cNvSpPr>
            <a:spLocks noGrp="1"/>
          </p:cNvSpPr>
          <p:nvPr>
            <p:ph idx="1"/>
          </p:nvPr>
        </p:nvSpPr>
        <p:spPr bwMode="auto">
          <a:xfrm>
            <a:off x="285750" y="1143000"/>
            <a:ext cx="8643938"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0"/>
              </a:spcBef>
            </a:pPr>
            <a:r>
              <a:rPr lang="zh-TW" altLang="en-US"/>
              <a:t>所謂的類別正規化，指的是在類別分析的過程中，類似於設計資料庫時的資料正規化。這個過程可以讓我們發現更多的領域類別，也可以讓我們對領域的分析有更進一步的了解，以幫助我們得到更清楚的分析模型。</a:t>
            </a:r>
          </a:p>
          <a:p>
            <a:pPr>
              <a:lnSpc>
                <a:spcPct val="90000"/>
              </a:lnSpc>
              <a:spcBef>
                <a:spcPct val="0"/>
              </a:spcBef>
            </a:pPr>
            <a:endParaRPr lang="zh-TW"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標題 2">
            <a:extLst>
              <a:ext uri="{FF2B5EF4-FFF2-40B4-BE49-F238E27FC236}">
                <a16:creationId xmlns:a16="http://schemas.microsoft.com/office/drawing/2014/main" id="{B16DDF70-05F8-4B78-A365-D29E25F4950D}"/>
              </a:ext>
            </a:extLst>
          </p:cNvPr>
          <p:cNvSpPr>
            <a:spLocks noGrp="1"/>
          </p:cNvSpPr>
          <p:nvPr>
            <p:ph type="title"/>
          </p:nvPr>
        </p:nvSpPr>
        <p:spPr>
          <a:xfrm>
            <a:off x="785813" y="144463"/>
            <a:ext cx="8207375" cy="882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a:t>9-6 </a:t>
            </a:r>
            <a:r>
              <a:rPr lang="zh-TW" altLang="en-US"/>
              <a:t>類別正規化</a:t>
            </a:r>
          </a:p>
        </p:txBody>
      </p:sp>
      <p:pic>
        <p:nvPicPr>
          <p:cNvPr id="77827" name="Picture 3" descr="C:\Users\axel\Desktop\Drmaster\pic\WebIcons1_by_KenSaunders\PNG_128x128\Back.png">
            <a:hlinkClick r:id="" action="ppaction://hlinkshowjump?jump=previousslide" tooltip="前一頁"/>
            <a:extLst>
              <a:ext uri="{FF2B5EF4-FFF2-40B4-BE49-F238E27FC236}">
                <a16:creationId xmlns:a16="http://schemas.microsoft.com/office/drawing/2014/main" id="{242D958C-4A38-4AD4-BB47-7C5777F835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66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28" name="Picture 14" descr="C:\Users\axel\Desktop\Drmaster\pic\WebIcons1_by_KenSaunders\PNG_128x128\Forward.png">
            <a:hlinkClick r:id="" action="ppaction://hlinkshowjump?jump=nextslide" tooltip="下一頁"/>
            <a:extLst>
              <a:ext uri="{FF2B5EF4-FFF2-40B4-BE49-F238E27FC236}">
                <a16:creationId xmlns:a16="http://schemas.microsoft.com/office/drawing/2014/main" id="{91A8EE92-DC42-4CC4-BDF2-C5DB2C63A4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23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29" name="Picture 19" descr="C:\Users\axel\Desktop\Drmaster\pic\WebIcons1_by_KenSaunders\PNG_128x128\Home.png">
            <a:hlinkClick r:id="rId5" action="ppaction://hlinksldjump" tooltip="回大綱"/>
            <a:extLst>
              <a:ext uri="{FF2B5EF4-FFF2-40B4-BE49-F238E27FC236}">
                <a16:creationId xmlns:a16="http://schemas.microsoft.com/office/drawing/2014/main" id="{88A9DE10-AC83-4310-9651-E3DD076CA18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708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30" name="Picture 20" descr="C:\Users\axel\Desktop\Drmaster\pic\WebIcons1_by_KenSaunders\PNG_128x128\Info.png">
            <a:hlinkClick r:id="" action="ppaction://hlinkshowjump?jump=endshow"/>
            <a:extLst>
              <a:ext uri="{FF2B5EF4-FFF2-40B4-BE49-F238E27FC236}">
                <a16:creationId xmlns:a16="http://schemas.microsoft.com/office/drawing/2014/main" id="{22AB0D47-1607-4359-B9EC-649B099F76A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851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31" name="內容版面配置區 7">
            <a:extLst>
              <a:ext uri="{FF2B5EF4-FFF2-40B4-BE49-F238E27FC236}">
                <a16:creationId xmlns:a16="http://schemas.microsoft.com/office/drawing/2014/main" id="{2109F4DE-2FAF-4319-9DB1-F185CFAEB854}"/>
              </a:ext>
            </a:extLst>
          </p:cNvPr>
          <p:cNvSpPr>
            <a:spLocks noGrp="1"/>
          </p:cNvSpPr>
          <p:nvPr>
            <p:ph idx="1"/>
          </p:nvPr>
        </p:nvSpPr>
        <p:spPr bwMode="auto">
          <a:xfrm>
            <a:off x="285750" y="1143000"/>
            <a:ext cx="8643938"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0"/>
              </a:spcBef>
            </a:pPr>
            <a:r>
              <a:rPr lang="zh-TW" altLang="en-US" dirty="0"/>
              <a:t>一個航班與機場有很密切的關係，因為飛機從某機場起飛，降落在某機場。</a:t>
            </a:r>
            <a:endParaRPr lang="en-US" altLang="zh-TW" dirty="0"/>
          </a:p>
          <a:p>
            <a:pPr lvl="1">
              <a:spcBef>
                <a:spcPct val="0"/>
              </a:spcBef>
            </a:pPr>
            <a:r>
              <a:rPr lang="zh-TW" altLang="en-US" dirty="0"/>
              <a:t>對於此描述，一個很簡單的概念模型的雛形可能長得像下圖。</a:t>
            </a:r>
          </a:p>
        </p:txBody>
      </p:sp>
      <p:pic>
        <p:nvPicPr>
          <p:cNvPr id="77832" name="Picture 9">
            <a:extLst>
              <a:ext uri="{FF2B5EF4-FFF2-40B4-BE49-F238E27FC236}">
                <a16:creationId xmlns:a16="http://schemas.microsoft.com/office/drawing/2014/main" id="{6BEE12AD-0EEA-46D2-B2EA-4A28902F043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51050" y="3789363"/>
            <a:ext cx="4795838"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標題 2">
            <a:extLst>
              <a:ext uri="{FF2B5EF4-FFF2-40B4-BE49-F238E27FC236}">
                <a16:creationId xmlns:a16="http://schemas.microsoft.com/office/drawing/2014/main" id="{33B88527-7FFA-4DC6-B933-DB1C39E0321D}"/>
              </a:ext>
            </a:extLst>
          </p:cNvPr>
          <p:cNvSpPr>
            <a:spLocks noGrp="1"/>
          </p:cNvSpPr>
          <p:nvPr>
            <p:ph type="title"/>
          </p:nvPr>
        </p:nvSpPr>
        <p:spPr>
          <a:xfrm>
            <a:off x="785813" y="144463"/>
            <a:ext cx="8207375" cy="882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a:t>9-6 </a:t>
            </a:r>
            <a:r>
              <a:rPr lang="zh-TW" altLang="en-US"/>
              <a:t>類別正規化</a:t>
            </a:r>
          </a:p>
        </p:txBody>
      </p:sp>
      <p:pic>
        <p:nvPicPr>
          <p:cNvPr id="79875" name="Picture 3" descr="C:\Users\axel\Desktop\Drmaster\pic\WebIcons1_by_KenSaunders\PNG_128x128\Back.png">
            <a:hlinkClick r:id="" action="ppaction://hlinkshowjump?jump=previousslide" tooltip="前一頁"/>
            <a:extLst>
              <a:ext uri="{FF2B5EF4-FFF2-40B4-BE49-F238E27FC236}">
                <a16:creationId xmlns:a16="http://schemas.microsoft.com/office/drawing/2014/main" id="{682411AF-E573-44E0-80F1-2608E12422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66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76" name="Picture 14" descr="C:\Users\axel\Desktop\Drmaster\pic\WebIcons1_by_KenSaunders\PNG_128x128\Forward.png">
            <a:hlinkClick r:id="" action="ppaction://hlinkshowjump?jump=nextslide" tooltip="下一頁"/>
            <a:extLst>
              <a:ext uri="{FF2B5EF4-FFF2-40B4-BE49-F238E27FC236}">
                <a16:creationId xmlns:a16="http://schemas.microsoft.com/office/drawing/2014/main" id="{6885758A-A19E-4936-8F49-F209FA72CA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23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77" name="Picture 19" descr="C:\Users\axel\Desktop\Drmaster\pic\WebIcons1_by_KenSaunders\PNG_128x128\Home.png">
            <a:hlinkClick r:id="rId5" action="ppaction://hlinksldjump" tooltip="回大綱"/>
            <a:extLst>
              <a:ext uri="{FF2B5EF4-FFF2-40B4-BE49-F238E27FC236}">
                <a16:creationId xmlns:a16="http://schemas.microsoft.com/office/drawing/2014/main" id="{7D680493-26A0-457D-A1D6-4A663FEF31C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708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78" name="Picture 20" descr="C:\Users\axel\Desktop\Drmaster\pic\WebIcons1_by_KenSaunders\PNG_128x128\Info.png">
            <a:hlinkClick r:id="" action="ppaction://hlinkshowjump?jump=endshow"/>
            <a:extLst>
              <a:ext uri="{FF2B5EF4-FFF2-40B4-BE49-F238E27FC236}">
                <a16:creationId xmlns:a16="http://schemas.microsoft.com/office/drawing/2014/main" id="{9BB7AD16-4EE4-4EA2-8D3A-F82126D23F5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851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79" name="內容版面配置區 7">
            <a:extLst>
              <a:ext uri="{FF2B5EF4-FFF2-40B4-BE49-F238E27FC236}">
                <a16:creationId xmlns:a16="http://schemas.microsoft.com/office/drawing/2014/main" id="{18165D96-11BB-475C-BE50-4FA773CABC8D}"/>
              </a:ext>
            </a:extLst>
          </p:cNvPr>
          <p:cNvSpPr>
            <a:spLocks noGrp="1"/>
          </p:cNvSpPr>
          <p:nvPr>
            <p:ph idx="1"/>
          </p:nvPr>
        </p:nvSpPr>
        <p:spPr bwMode="auto">
          <a:xfrm>
            <a:off x="285750" y="1143000"/>
            <a:ext cx="8643938"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a:t>描述類別的資訊</a:t>
            </a:r>
            <a:endParaRPr lang="en-US" altLang="zh-TW"/>
          </a:p>
          <a:p>
            <a:pPr lvl="1"/>
            <a:r>
              <a:rPr lang="zh-TW" altLang="en-US"/>
              <a:t>上圖表示了航班會飛往某個機場。</a:t>
            </a:r>
            <a:endParaRPr lang="en-US" altLang="zh-TW"/>
          </a:p>
          <a:p>
            <a:pPr lvl="1"/>
            <a:r>
              <a:rPr lang="zh-TW" altLang="en-US"/>
              <a:t>假設因為一些原因，某家航空公司的「所有航班被取消停飛」，假設這些資料因此也被刪除了。那麼，它會產生什麼樣的結果？</a:t>
            </a:r>
            <a:endParaRPr lang="en-US" altLang="zh-TW"/>
          </a:p>
          <a:p>
            <a:pPr lvl="2"/>
            <a:r>
              <a:rPr lang="zh-TW" altLang="en-US"/>
              <a:t>結果是我們無法查詢到這家航空公司飛到此機場的班機（更仔細地說，飛到這個機場的班機號碼），這是因為它在之前都被刪除了，您不覺得這是一件很奇怪的事嗎？</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標題 2">
            <a:extLst>
              <a:ext uri="{FF2B5EF4-FFF2-40B4-BE49-F238E27FC236}">
                <a16:creationId xmlns:a16="http://schemas.microsoft.com/office/drawing/2014/main" id="{1D23007B-7F84-47AD-9F2D-0434B4782526}"/>
              </a:ext>
            </a:extLst>
          </p:cNvPr>
          <p:cNvSpPr>
            <a:spLocks noGrp="1"/>
          </p:cNvSpPr>
          <p:nvPr>
            <p:ph type="title"/>
          </p:nvPr>
        </p:nvSpPr>
        <p:spPr>
          <a:xfrm>
            <a:off x="785813" y="144463"/>
            <a:ext cx="8207375" cy="882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a:t>9-6 </a:t>
            </a:r>
            <a:r>
              <a:rPr lang="zh-TW" altLang="en-US"/>
              <a:t>類別正規化</a:t>
            </a:r>
          </a:p>
        </p:txBody>
      </p:sp>
      <p:pic>
        <p:nvPicPr>
          <p:cNvPr id="81923" name="Picture 3" descr="C:\Users\axel\Desktop\Drmaster\pic\WebIcons1_by_KenSaunders\PNG_128x128\Back.png">
            <a:hlinkClick r:id="" action="ppaction://hlinkshowjump?jump=previousslide" tooltip="前一頁"/>
            <a:extLst>
              <a:ext uri="{FF2B5EF4-FFF2-40B4-BE49-F238E27FC236}">
                <a16:creationId xmlns:a16="http://schemas.microsoft.com/office/drawing/2014/main" id="{DD20D9D5-0E22-4180-B94E-A46CE20FDE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66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24" name="Picture 14" descr="C:\Users\axel\Desktop\Drmaster\pic\WebIcons1_by_KenSaunders\PNG_128x128\Forward.png">
            <a:hlinkClick r:id="" action="ppaction://hlinkshowjump?jump=nextslide" tooltip="下一頁"/>
            <a:extLst>
              <a:ext uri="{FF2B5EF4-FFF2-40B4-BE49-F238E27FC236}">
                <a16:creationId xmlns:a16="http://schemas.microsoft.com/office/drawing/2014/main" id="{0EAB5B6D-B15B-4ED8-BF3D-765EBEE461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23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25" name="Picture 19" descr="C:\Users\axel\Desktop\Drmaster\pic\WebIcons1_by_KenSaunders\PNG_128x128\Home.png">
            <a:hlinkClick r:id="rId5" action="ppaction://hlinksldjump" tooltip="回大綱"/>
            <a:extLst>
              <a:ext uri="{FF2B5EF4-FFF2-40B4-BE49-F238E27FC236}">
                <a16:creationId xmlns:a16="http://schemas.microsoft.com/office/drawing/2014/main" id="{A2D78503-6D83-466E-891B-B7840C81884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708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26" name="Picture 20" descr="C:\Users\axel\Desktop\Drmaster\pic\WebIcons1_by_KenSaunders\PNG_128x128\Info.png">
            <a:hlinkClick r:id="" action="ppaction://hlinkshowjump?jump=endshow"/>
            <a:extLst>
              <a:ext uri="{FF2B5EF4-FFF2-40B4-BE49-F238E27FC236}">
                <a16:creationId xmlns:a16="http://schemas.microsoft.com/office/drawing/2014/main" id="{800494C9-7BA7-4990-A3C4-6D4A02AC330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851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27" name="內容版面配置區 7">
            <a:extLst>
              <a:ext uri="{FF2B5EF4-FFF2-40B4-BE49-F238E27FC236}">
                <a16:creationId xmlns:a16="http://schemas.microsoft.com/office/drawing/2014/main" id="{CDADBA00-3CB1-4B47-BAAB-E5E00596A4BD}"/>
              </a:ext>
            </a:extLst>
          </p:cNvPr>
          <p:cNvSpPr>
            <a:spLocks noGrp="1"/>
          </p:cNvSpPr>
          <p:nvPr>
            <p:ph idx="1"/>
          </p:nvPr>
        </p:nvSpPr>
        <p:spPr bwMode="auto">
          <a:xfrm>
            <a:off x="285750" y="1143000"/>
            <a:ext cx="8643938"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dirty="0"/>
              <a:t>描述類別的資訊</a:t>
            </a:r>
            <a:endParaRPr lang="en-US" altLang="zh-TW" dirty="0"/>
          </a:p>
          <a:p>
            <a:pPr lvl="1"/>
            <a:r>
              <a:rPr lang="zh-TW" altLang="en-US" dirty="0"/>
              <a:t>之所以會有上述的懷疑，是因為將描述類別的資訊跟類別本身結合在一起了。</a:t>
            </a:r>
            <a:endParaRPr lang="en-US" altLang="zh-TW" dirty="0"/>
          </a:p>
          <a:p>
            <a:pPr lvl="2"/>
            <a:r>
              <a:rPr lang="zh-TW" altLang="en-US" dirty="0"/>
              <a:t>基本上，我們應該將這類的資訊獨立，將它們從類別本身分割出來。</a:t>
            </a:r>
            <a:endParaRPr lang="en-US" altLang="zh-TW" dirty="0"/>
          </a:p>
          <a:p>
            <a:pPr lvl="2"/>
            <a:r>
              <a:rPr lang="zh-TW" altLang="en-US" dirty="0"/>
              <a:t>這種描述類別的資訊，一般稱為規格或是明細，或者就直接叫做描述（</a:t>
            </a:r>
            <a:r>
              <a:rPr lang="en-US" altLang="zh-TW" dirty="0"/>
              <a:t>Description</a:t>
            </a:r>
            <a:r>
              <a:rPr lang="zh-TW" altLang="en-US" dirty="0"/>
              <a: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標題 2">
            <a:extLst>
              <a:ext uri="{FF2B5EF4-FFF2-40B4-BE49-F238E27FC236}">
                <a16:creationId xmlns:a16="http://schemas.microsoft.com/office/drawing/2014/main" id="{32B35535-002D-417B-BF61-D3F1747B295E}"/>
              </a:ext>
            </a:extLst>
          </p:cNvPr>
          <p:cNvSpPr>
            <a:spLocks noGrp="1"/>
          </p:cNvSpPr>
          <p:nvPr>
            <p:ph type="title"/>
          </p:nvPr>
        </p:nvSpPr>
        <p:spPr>
          <a:xfrm>
            <a:off x="785813" y="144463"/>
            <a:ext cx="8207375" cy="882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a:t>9-6 </a:t>
            </a:r>
            <a:r>
              <a:rPr lang="zh-TW" altLang="en-US"/>
              <a:t>類別正規化</a:t>
            </a:r>
          </a:p>
        </p:txBody>
      </p:sp>
      <p:pic>
        <p:nvPicPr>
          <p:cNvPr id="83971" name="Picture 3" descr="C:\Users\axel\Desktop\Drmaster\pic\WebIcons1_by_KenSaunders\PNG_128x128\Back.png">
            <a:hlinkClick r:id="" action="ppaction://hlinkshowjump?jump=previousslide" tooltip="前一頁"/>
            <a:extLst>
              <a:ext uri="{FF2B5EF4-FFF2-40B4-BE49-F238E27FC236}">
                <a16:creationId xmlns:a16="http://schemas.microsoft.com/office/drawing/2014/main" id="{03F602F5-D881-42EC-A2BA-AD1E71345D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66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972" name="Picture 14" descr="C:\Users\axel\Desktop\Drmaster\pic\WebIcons1_by_KenSaunders\PNG_128x128\Forward.png">
            <a:hlinkClick r:id="" action="ppaction://hlinkshowjump?jump=nextslide" tooltip="下一頁"/>
            <a:extLst>
              <a:ext uri="{FF2B5EF4-FFF2-40B4-BE49-F238E27FC236}">
                <a16:creationId xmlns:a16="http://schemas.microsoft.com/office/drawing/2014/main" id="{597A1BA5-DDA8-4118-9B91-BC0FE84337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23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973" name="Picture 19" descr="C:\Users\axel\Desktop\Drmaster\pic\WebIcons1_by_KenSaunders\PNG_128x128\Home.png">
            <a:hlinkClick r:id="rId5" action="ppaction://hlinksldjump" tooltip="回大綱"/>
            <a:extLst>
              <a:ext uri="{FF2B5EF4-FFF2-40B4-BE49-F238E27FC236}">
                <a16:creationId xmlns:a16="http://schemas.microsoft.com/office/drawing/2014/main" id="{9C5837DB-A156-423B-B51C-92E99079C95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708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974" name="Picture 20" descr="C:\Users\axel\Desktop\Drmaster\pic\WebIcons1_by_KenSaunders\PNG_128x128\Info.png">
            <a:hlinkClick r:id="" action="ppaction://hlinkshowjump?jump=endshow"/>
            <a:extLst>
              <a:ext uri="{FF2B5EF4-FFF2-40B4-BE49-F238E27FC236}">
                <a16:creationId xmlns:a16="http://schemas.microsoft.com/office/drawing/2014/main" id="{AF90583B-B800-4C65-B811-60E6692F18C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851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975" name="內容版面配置區 7">
            <a:extLst>
              <a:ext uri="{FF2B5EF4-FFF2-40B4-BE49-F238E27FC236}">
                <a16:creationId xmlns:a16="http://schemas.microsoft.com/office/drawing/2014/main" id="{4D89F1B7-8840-4EB6-92C2-AAB8DADE4CCE}"/>
              </a:ext>
            </a:extLst>
          </p:cNvPr>
          <p:cNvSpPr>
            <a:spLocks noGrp="1"/>
          </p:cNvSpPr>
          <p:nvPr>
            <p:ph idx="1"/>
          </p:nvPr>
        </p:nvSpPr>
        <p:spPr bwMode="auto">
          <a:xfrm>
            <a:off x="285750" y="1143000"/>
            <a:ext cx="8643938"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dirty="0"/>
              <a:t>描述類別的資訊</a:t>
            </a:r>
            <a:endParaRPr lang="en-US" altLang="zh-TW" dirty="0"/>
          </a:p>
          <a:p>
            <a:pPr lvl="1"/>
            <a:r>
              <a:rPr lang="zh-TW" altLang="en-US" dirty="0"/>
              <a:t>對於這個範例，我們可以加入一個類別叫做航班明細，並且把概念模型 改成如下圖所示。</a:t>
            </a:r>
          </a:p>
        </p:txBody>
      </p:sp>
      <p:pic>
        <p:nvPicPr>
          <p:cNvPr id="83976" name="Picture 9">
            <a:extLst>
              <a:ext uri="{FF2B5EF4-FFF2-40B4-BE49-F238E27FC236}">
                <a16:creationId xmlns:a16="http://schemas.microsoft.com/office/drawing/2014/main" id="{A083540E-EB42-40A7-84FE-E0BC56723FB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89163" y="2928938"/>
            <a:ext cx="4883150" cy="318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標題 2">
            <a:extLst>
              <a:ext uri="{FF2B5EF4-FFF2-40B4-BE49-F238E27FC236}">
                <a16:creationId xmlns:a16="http://schemas.microsoft.com/office/drawing/2014/main" id="{335744E2-2FC3-4AED-8CA0-C4C43C196771}"/>
              </a:ext>
            </a:extLst>
          </p:cNvPr>
          <p:cNvSpPr>
            <a:spLocks noGrp="1"/>
          </p:cNvSpPr>
          <p:nvPr>
            <p:ph type="title"/>
          </p:nvPr>
        </p:nvSpPr>
        <p:spPr>
          <a:xfrm>
            <a:off x="785813" y="144463"/>
            <a:ext cx="8207375" cy="882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a:t>9-6 </a:t>
            </a:r>
            <a:r>
              <a:rPr lang="zh-TW" altLang="en-US"/>
              <a:t>類別正規化</a:t>
            </a:r>
          </a:p>
        </p:txBody>
      </p:sp>
      <p:pic>
        <p:nvPicPr>
          <p:cNvPr id="86019" name="Picture 3" descr="C:\Users\axel\Desktop\Drmaster\pic\WebIcons1_by_KenSaunders\PNG_128x128\Back.png">
            <a:hlinkClick r:id="" action="ppaction://hlinkshowjump?jump=previousslide" tooltip="前一頁"/>
            <a:extLst>
              <a:ext uri="{FF2B5EF4-FFF2-40B4-BE49-F238E27FC236}">
                <a16:creationId xmlns:a16="http://schemas.microsoft.com/office/drawing/2014/main" id="{6A47F411-3EBF-4B0D-8D70-C18E69F2B5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66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020" name="Picture 14" descr="C:\Users\axel\Desktop\Drmaster\pic\WebIcons1_by_KenSaunders\PNG_128x128\Forward.png">
            <a:hlinkClick r:id="" action="ppaction://hlinkshowjump?jump=nextslide" tooltip="下一頁"/>
            <a:extLst>
              <a:ext uri="{FF2B5EF4-FFF2-40B4-BE49-F238E27FC236}">
                <a16:creationId xmlns:a16="http://schemas.microsoft.com/office/drawing/2014/main" id="{2C34CA22-E697-473C-8662-50BB13F927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23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021" name="Picture 19" descr="C:\Users\axel\Desktop\Drmaster\pic\WebIcons1_by_KenSaunders\PNG_128x128\Home.png">
            <a:hlinkClick r:id="rId5" action="ppaction://hlinksldjump" tooltip="回大綱"/>
            <a:extLst>
              <a:ext uri="{FF2B5EF4-FFF2-40B4-BE49-F238E27FC236}">
                <a16:creationId xmlns:a16="http://schemas.microsoft.com/office/drawing/2014/main" id="{C7788CA7-582B-468E-B9FF-AEFABCBAE2E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708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022" name="Picture 20" descr="C:\Users\axel\Desktop\Drmaster\pic\WebIcons1_by_KenSaunders\PNG_128x128\Info.png">
            <a:hlinkClick r:id="" action="ppaction://hlinkshowjump?jump=endshow"/>
            <a:extLst>
              <a:ext uri="{FF2B5EF4-FFF2-40B4-BE49-F238E27FC236}">
                <a16:creationId xmlns:a16="http://schemas.microsoft.com/office/drawing/2014/main" id="{0231A942-8132-4212-9E48-9D8979D06F4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851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23" name="內容版面配置區 7">
            <a:extLst>
              <a:ext uri="{FF2B5EF4-FFF2-40B4-BE49-F238E27FC236}">
                <a16:creationId xmlns:a16="http://schemas.microsoft.com/office/drawing/2014/main" id="{4779CF1B-960E-405B-95AE-250B6A6928E0}"/>
              </a:ext>
            </a:extLst>
          </p:cNvPr>
          <p:cNvSpPr>
            <a:spLocks noGrp="1"/>
          </p:cNvSpPr>
          <p:nvPr>
            <p:ph idx="1"/>
          </p:nvPr>
        </p:nvSpPr>
        <p:spPr bwMode="auto">
          <a:xfrm>
            <a:off x="285750" y="1143000"/>
            <a:ext cx="8643938"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a:t>類別正規化</a:t>
            </a:r>
            <a:endParaRPr lang="en-US" altLang="zh-TW"/>
          </a:p>
          <a:p>
            <a:pPr lvl="1"/>
            <a:r>
              <a:rPr lang="zh-TW" altLang="en-US"/>
              <a:t>現航班這個類別只負責記錄某個特定時段一個班機所被安排的時間</a:t>
            </a:r>
            <a:endParaRPr lang="en-US" altLang="zh-TW"/>
          </a:p>
          <a:p>
            <a:pPr lvl="2"/>
            <a:r>
              <a:rPr lang="zh-TW" altLang="en-US"/>
              <a:t>如果航班被取消了，我們可以很放心地將航班資料刪除，而不用擔心會有上述奇怪的情況發生。</a:t>
            </a:r>
            <a:endParaRPr lang="en-US" altLang="zh-TW"/>
          </a:p>
          <a:p>
            <a:pPr lvl="2"/>
            <a:r>
              <a:rPr lang="zh-TW" altLang="en-US"/>
              <a:t>我們還是可以從航班明細找出飛到某機場的航班，待將來這個航班如果有被安排新的飛行時程，我們再指定新的飛行資訊，因為航班這個概念所代表的是會變動的資訊。</a:t>
            </a:r>
          </a:p>
          <a:p>
            <a:pPr lvl="1"/>
            <a:r>
              <a:rPr lang="zh-TW" altLang="en-US"/>
              <a:t>基本上，以上的分析過程類似於資料庫的正規化過程。因此，我們將之命名為類別正規化。</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標題 2">
            <a:extLst>
              <a:ext uri="{FF2B5EF4-FFF2-40B4-BE49-F238E27FC236}">
                <a16:creationId xmlns:a16="http://schemas.microsoft.com/office/drawing/2014/main" id="{73CF9C1C-DC09-463F-8C0E-FBB56AC9F587}"/>
              </a:ext>
            </a:extLst>
          </p:cNvPr>
          <p:cNvSpPr>
            <a:spLocks noGrp="1"/>
          </p:cNvSpPr>
          <p:nvPr>
            <p:ph type="title"/>
          </p:nvPr>
        </p:nvSpPr>
        <p:spPr>
          <a:xfrm>
            <a:off x="785813" y="144463"/>
            <a:ext cx="8207375" cy="882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a:t>9-1 </a:t>
            </a:r>
            <a:r>
              <a:rPr lang="zh-TW" altLang="en-US"/>
              <a:t>概念模型</a:t>
            </a:r>
          </a:p>
        </p:txBody>
      </p:sp>
      <p:pic>
        <p:nvPicPr>
          <p:cNvPr id="14339" name="Picture 3" descr="C:\Users\axel\Desktop\Drmaster\pic\WebIcons1_by_KenSaunders\PNG_128x128\Back.png">
            <a:hlinkClick r:id="" action="ppaction://hlinkshowjump?jump=previousslide" tooltip="前一頁"/>
            <a:extLst>
              <a:ext uri="{FF2B5EF4-FFF2-40B4-BE49-F238E27FC236}">
                <a16:creationId xmlns:a16="http://schemas.microsoft.com/office/drawing/2014/main" id="{DED7B7AA-1628-4162-994B-5B05D4E979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66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0" name="Picture 14" descr="C:\Users\axel\Desktop\Drmaster\pic\WebIcons1_by_KenSaunders\PNG_128x128\Forward.png">
            <a:hlinkClick r:id="" action="ppaction://hlinkshowjump?jump=nextslide" tooltip="下一頁"/>
            <a:extLst>
              <a:ext uri="{FF2B5EF4-FFF2-40B4-BE49-F238E27FC236}">
                <a16:creationId xmlns:a16="http://schemas.microsoft.com/office/drawing/2014/main" id="{43FD0CA1-2B0E-4E9A-AE70-9A9648FDA5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23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1" name="Picture 19" descr="C:\Users\axel\Desktop\Drmaster\pic\WebIcons1_by_KenSaunders\PNG_128x128\Home.png">
            <a:hlinkClick r:id="rId5" action="ppaction://hlinksldjump" tooltip="回大綱"/>
            <a:extLst>
              <a:ext uri="{FF2B5EF4-FFF2-40B4-BE49-F238E27FC236}">
                <a16:creationId xmlns:a16="http://schemas.microsoft.com/office/drawing/2014/main" id="{0DA15B4F-C00E-4203-B10E-C77B6B72683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708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2" name="Picture 20" descr="C:\Users\axel\Desktop\Drmaster\pic\WebIcons1_by_KenSaunders\PNG_128x128\Info.png">
            <a:hlinkClick r:id="" action="ppaction://hlinkshowjump?jump=endshow"/>
            <a:extLst>
              <a:ext uri="{FF2B5EF4-FFF2-40B4-BE49-F238E27FC236}">
                <a16:creationId xmlns:a16="http://schemas.microsoft.com/office/drawing/2014/main" id="{8DE8CB6A-66B2-49E9-9EF7-4385CC1E291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851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3" name="內容版面配置區 7">
            <a:extLst>
              <a:ext uri="{FF2B5EF4-FFF2-40B4-BE49-F238E27FC236}">
                <a16:creationId xmlns:a16="http://schemas.microsoft.com/office/drawing/2014/main" id="{81801100-096E-4A1E-9758-0F50171A7A69}"/>
              </a:ext>
            </a:extLst>
          </p:cNvPr>
          <p:cNvSpPr>
            <a:spLocks noGrp="1"/>
          </p:cNvSpPr>
          <p:nvPr>
            <p:ph idx="1"/>
          </p:nvPr>
        </p:nvSpPr>
        <p:spPr bwMode="auto">
          <a:xfrm>
            <a:off x="285750" y="1143000"/>
            <a:ext cx="8643938"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a:t>所謂的概念模型，是指用來表達問題領域中所牽涉到的類別；有時候，我們將它稱為概念（</a:t>
            </a:r>
            <a:r>
              <a:rPr lang="en-US" altLang="zh-TW"/>
              <a:t>Concept</a:t>
            </a:r>
            <a:r>
              <a:rPr lang="zh-TW" altLang="en-US"/>
              <a:t>）。這裡所謂的概念，泛指實際生活中的各種實際的事、物或者是無形的想法。</a:t>
            </a:r>
            <a:endParaRPr lang="zh-TW" altLang="en-US">
              <a:latin typeface="Times New Roman" panose="02020603050405020304"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標題 2">
            <a:extLst>
              <a:ext uri="{FF2B5EF4-FFF2-40B4-BE49-F238E27FC236}">
                <a16:creationId xmlns:a16="http://schemas.microsoft.com/office/drawing/2014/main" id="{B788A80A-F1E1-4B17-AF6A-4D46C63DADF3}"/>
              </a:ext>
            </a:extLst>
          </p:cNvPr>
          <p:cNvSpPr>
            <a:spLocks noGrp="1"/>
          </p:cNvSpPr>
          <p:nvPr>
            <p:ph type="title"/>
          </p:nvPr>
        </p:nvSpPr>
        <p:spPr>
          <a:xfrm>
            <a:off x="785813" y="144463"/>
            <a:ext cx="8207375" cy="882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a:t>9-6 </a:t>
            </a:r>
            <a:r>
              <a:rPr lang="zh-TW" altLang="en-US"/>
              <a:t>類別正規化</a:t>
            </a:r>
          </a:p>
        </p:txBody>
      </p:sp>
      <p:pic>
        <p:nvPicPr>
          <p:cNvPr id="88067" name="Picture 3" descr="C:\Users\axel\Desktop\Drmaster\pic\WebIcons1_by_KenSaunders\PNG_128x128\Back.png">
            <a:hlinkClick r:id="" action="ppaction://hlinkshowjump?jump=previousslide" tooltip="前一頁"/>
            <a:extLst>
              <a:ext uri="{FF2B5EF4-FFF2-40B4-BE49-F238E27FC236}">
                <a16:creationId xmlns:a16="http://schemas.microsoft.com/office/drawing/2014/main" id="{AC7ACA43-A0F5-454F-891A-B9CBA18CB1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66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068" name="Picture 14" descr="C:\Users\axel\Desktop\Drmaster\pic\WebIcons1_by_KenSaunders\PNG_128x128\Forward.png">
            <a:hlinkClick r:id="" action="ppaction://hlinkshowjump?jump=nextslide" tooltip="下一頁"/>
            <a:extLst>
              <a:ext uri="{FF2B5EF4-FFF2-40B4-BE49-F238E27FC236}">
                <a16:creationId xmlns:a16="http://schemas.microsoft.com/office/drawing/2014/main" id="{49E416B8-6C2E-4276-B276-E48FAB89CA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23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069" name="Picture 19" descr="C:\Users\axel\Desktop\Drmaster\pic\WebIcons1_by_KenSaunders\PNG_128x128\Home.png">
            <a:hlinkClick r:id="rId5" action="ppaction://hlinksldjump" tooltip="回大綱"/>
            <a:extLst>
              <a:ext uri="{FF2B5EF4-FFF2-40B4-BE49-F238E27FC236}">
                <a16:creationId xmlns:a16="http://schemas.microsoft.com/office/drawing/2014/main" id="{E83D5BAE-402D-4964-9C97-44BAC030161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708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070" name="Picture 20" descr="C:\Users\axel\Desktop\Drmaster\pic\WebIcons1_by_KenSaunders\PNG_128x128\Info.png">
            <a:hlinkClick r:id="" action="ppaction://hlinkshowjump?jump=endshow"/>
            <a:extLst>
              <a:ext uri="{FF2B5EF4-FFF2-40B4-BE49-F238E27FC236}">
                <a16:creationId xmlns:a16="http://schemas.microsoft.com/office/drawing/2014/main" id="{54D27A99-794D-4104-9AD6-D8A3BF71490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851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71" name="內容版面配置區 7">
            <a:extLst>
              <a:ext uri="{FF2B5EF4-FFF2-40B4-BE49-F238E27FC236}">
                <a16:creationId xmlns:a16="http://schemas.microsoft.com/office/drawing/2014/main" id="{3509719A-8631-484C-94FA-381A9A29B3D0}"/>
              </a:ext>
            </a:extLst>
          </p:cNvPr>
          <p:cNvSpPr>
            <a:spLocks noGrp="1"/>
          </p:cNvSpPr>
          <p:nvPr>
            <p:ph idx="1"/>
          </p:nvPr>
        </p:nvSpPr>
        <p:spPr bwMode="auto">
          <a:xfrm>
            <a:off x="285750" y="1143000"/>
            <a:ext cx="8643938"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dirty="0"/>
              <a:t>範例說明</a:t>
            </a:r>
            <a:endParaRPr lang="en-US" altLang="zh-TW" dirty="0"/>
          </a:p>
          <a:p>
            <a:pPr lvl="1"/>
            <a:r>
              <a:rPr lang="zh-TW" altLang="en-US" dirty="0"/>
              <a:t>在線上音樂</a:t>
            </a:r>
            <a:r>
              <a:rPr lang="en-US" altLang="zh-TW" dirty="0"/>
              <a:t>CD </a:t>
            </a:r>
            <a:r>
              <a:rPr lang="zh-TW" altLang="en-US" dirty="0"/>
              <a:t>購物系統中，每一個音樂</a:t>
            </a:r>
            <a:r>
              <a:rPr lang="en-US" altLang="zh-TW" dirty="0"/>
              <a:t>CD </a:t>
            </a:r>
            <a:r>
              <a:rPr lang="zh-TW" altLang="en-US" dirty="0"/>
              <a:t>都有編號、價格、音樂類型，其概念模型的雛形可能如下圖所示。</a:t>
            </a:r>
          </a:p>
        </p:txBody>
      </p:sp>
      <p:pic>
        <p:nvPicPr>
          <p:cNvPr id="88072" name="Picture 9">
            <a:extLst>
              <a:ext uri="{FF2B5EF4-FFF2-40B4-BE49-F238E27FC236}">
                <a16:creationId xmlns:a16="http://schemas.microsoft.com/office/drawing/2014/main" id="{EF1F7DF5-7757-4FC3-B99E-02B785033F3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98725" y="3857625"/>
            <a:ext cx="4217987"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標題 2">
            <a:extLst>
              <a:ext uri="{FF2B5EF4-FFF2-40B4-BE49-F238E27FC236}">
                <a16:creationId xmlns:a16="http://schemas.microsoft.com/office/drawing/2014/main" id="{AB2D2E42-46E5-4B30-B593-038B9B2D64BC}"/>
              </a:ext>
            </a:extLst>
          </p:cNvPr>
          <p:cNvSpPr>
            <a:spLocks noGrp="1"/>
          </p:cNvSpPr>
          <p:nvPr>
            <p:ph type="title"/>
          </p:nvPr>
        </p:nvSpPr>
        <p:spPr>
          <a:xfrm>
            <a:off x="785813" y="144463"/>
            <a:ext cx="8207375" cy="882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a:t>9-6 </a:t>
            </a:r>
            <a:r>
              <a:rPr lang="zh-TW" altLang="en-US"/>
              <a:t>類別正規化</a:t>
            </a:r>
          </a:p>
        </p:txBody>
      </p:sp>
      <p:pic>
        <p:nvPicPr>
          <p:cNvPr id="90115" name="Picture 3" descr="C:\Users\axel\Desktop\Drmaster\pic\WebIcons1_by_KenSaunders\PNG_128x128\Back.png">
            <a:hlinkClick r:id="" action="ppaction://hlinkshowjump?jump=previousslide" tooltip="前一頁"/>
            <a:extLst>
              <a:ext uri="{FF2B5EF4-FFF2-40B4-BE49-F238E27FC236}">
                <a16:creationId xmlns:a16="http://schemas.microsoft.com/office/drawing/2014/main" id="{68F5D007-241A-49D8-A3E9-8181426BB7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66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116" name="Picture 14" descr="C:\Users\axel\Desktop\Drmaster\pic\WebIcons1_by_KenSaunders\PNG_128x128\Forward.png">
            <a:hlinkClick r:id="" action="ppaction://hlinkshowjump?jump=nextslide" tooltip="下一頁"/>
            <a:extLst>
              <a:ext uri="{FF2B5EF4-FFF2-40B4-BE49-F238E27FC236}">
                <a16:creationId xmlns:a16="http://schemas.microsoft.com/office/drawing/2014/main" id="{C1CAA5EE-1B55-4896-857B-0EAFB62563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23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117" name="Picture 19" descr="C:\Users\axel\Desktop\Drmaster\pic\WebIcons1_by_KenSaunders\PNG_128x128\Home.png">
            <a:hlinkClick r:id="rId5" action="ppaction://hlinksldjump" tooltip="回大綱"/>
            <a:extLst>
              <a:ext uri="{FF2B5EF4-FFF2-40B4-BE49-F238E27FC236}">
                <a16:creationId xmlns:a16="http://schemas.microsoft.com/office/drawing/2014/main" id="{DFA7E91C-EB48-497A-9D44-8F293314483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708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118" name="Picture 20" descr="C:\Users\axel\Desktop\Drmaster\pic\WebIcons1_by_KenSaunders\PNG_128x128\Info.png">
            <a:hlinkClick r:id="" action="ppaction://hlinkshowjump?jump=endshow"/>
            <a:extLst>
              <a:ext uri="{FF2B5EF4-FFF2-40B4-BE49-F238E27FC236}">
                <a16:creationId xmlns:a16="http://schemas.microsoft.com/office/drawing/2014/main" id="{3CEBF578-6026-4A98-AD45-96777C7F644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851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19" name="內容版面配置區 7">
            <a:extLst>
              <a:ext uri="{FF2B5EF4-FFF2-40B4-BE49-F238E27FC236}">
                <a16:creationId xmlns:a16="http://schemas.microsoft.com/office/drawing/2014/main" id="{D307B5AB-04B0-4321-BE91-BB50BC907546}"/>
              </a:ext>
            </a:extLst>
          </p:cNvPr>
          <p:cNvSpPr>
            <a:spLocks noGrp="1"/>
          </p:cNvSpPr>
          <p:nvPr>
            <p:ph idx="1"/>
          </p:nvPr>
        </p:nvSpPr>
        <p:spPr bwMode="auto">
          <a:xfrm>
            <a:off x="285750" y="1143000"/>
            <a:ext cx="8643938"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a:t>範例說明</a:t>
            </a:r>
            <a:endParaRPr lang="en-US" altLang="zh-TW"/>
          </a:p>
          <a:p>
            <a:pPr lvl="1"/>
            <a:r>
              <a:rPr lang="zh-TW" altLang="en-US"/>
              <a:t>想一想，如果有一萬片</a:t>
            </a:r>
            <a:r>
              <a:rPr lang="en-US" altLang="zh-TW"/>
              <a:t>CD </a:t>
            </a:r>
            <a:r>
              <a:rPr lang="zh-TW" altLang="en-US"/>
              <a:t>的音樂類型都是抒情歌，我們也希望把它們都存放在記憶體中，那麼，「抒情歌」這三個字是不是要重複存放一萬次在記憶體中呢？這些</a:t>
            </a:r>
            <a:br>
              <a:rPr lang="en-US" altLang="zh-TW"/>
            </a:br>
            <a:r>
              <a:rPr lang="zh-TW" altLang="en-US"/>
              <a:t>重複的資訊只會造</a:t>
            </a:r>
            <a:br>
              <a:rPr lang="en-US" altLang="zh-TW"/>
            </a:br>
            <a:r>
              <a:rPr lang="zh-TW" altLang="en-US"/>
              <a:t>成記憶體的浪費，</a:t>
            </a:r>
            <a:br>
              <a:rPr lang="en-US" altLang="zh-TW"/>
            </a:br>
            <a:r>
              <a:rPr lang="zh-TW" altLang="en-US"/>
              <a:t>所以我們只需要設</a:t>
            </a:r>
            <a:br>
              <a:rPr lang="en-US" altLang="zh-TW"/>
            </a:br>
            <a:r>
              <a:rPr lang="zh-TW" altLang="en-US"/>
              <a:t>計一個類別來存放</a:t>
            </a:r>
            <a:br>
              <a:rPr lang="en-US" altLang="zh-TW"/>
            </a:br>
            <a:r>
              <a:rPr lang="zh-TW" altLang="en-US"/>
              <a:t>這三個字就夠了。</a:t>
            </a:r>
          </a:p>
        </p:txBody>
      </p:sp>
      <p:pic>
        <p:nvPicPr>
          <p:cNvPr id="90120" name="Picture 9">
            <a:extLst>
              <a:ext uri="{FF2B5EF4-FFF2-40B4-BE49-F238E27FC236}">
                <a16:creationId xmlns:a16="http://schemas.microsoft.com/office/drawing/2014/main" id="{9DF58C32-7CEF-4784-93B0-DE2AA60B385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43438" y="3143250"/>
            <a:ext cx="4075112" cy="340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標題 2">
            <a:extLst>
              <a:ext uri="{FF2B5EF4-FFF2-40B4-BE49-F238E27FC236}">
                <a16:creationId xmlns:a16="http://schemas.microsoft.com/office/drawing/2014/main" id="{E539CB4B-B773-4045-B3F1-7901DF602955}"/>
              </a:ext>
            </a:extLst>
          </p:cNvPr>
          <p:cNvSpPr>
            <a:spLocks noGrp="1"/>
          </p:cNvSpPr>
          <p:nvPr>
            <p:ph type="title"/>
          </p:nvPr>
        </p:nvSpPr>
        <p:spPr>
          <a:xfrm>
            <a:off x="785813" y="144463"/>
            <a:ext cx="8207375" cy="882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a:t>9-6 </a:t>
            </a:r>
            <a:r>
              <a:rPr lang="zh-TW" altLang="en-US"/>
              <a:t>類別正規化</a:t>
            </a:r>
          </a:p>
        </p:txBody>
      </p:sp>
      <p:pic>
        <p:nvPicPr>
          <p:cNvPr id="92163" name="Picture 3" descr="C:\Users\axel\Desktop\Drmaster\pic\WebIcons1_by_KenSaunders\PNG_128x128\Back.png">
            <a:hlinkClick r:id="" action="ppaction://hlinkshowjump?jump=previousslide" tooltip="前一頁"/>
            <a:extLst>
              <a:ext uri="{FF2B5EF4-FFF2-40B4-BE49-F238E27FC236}">
                <a16:creationId xmlns:a16="http://schemas.microsoft.com/office/drawing/2014/main" id="{46424584-7C79-45E7-B7B6-5E8019B44B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66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64" name="Picture 14" descr="C:\Users\axel\Desktop\Drmaster\pic\WebIcons1_by_KenSaunders\PNG_128x128\Forward.png">
            <a:hlinkClick r:id="" action="ppaction://hlinkshowjump?jump=nextslide" tooltip="下一頁"/>
            <a:extLst>
              <a:ext uri="{FF2B5EF4-FFF2-40B4-BE49-F238E27FC236}">
                <a16:creationId xmlns:a16="http://schemas.microsoft.com/office/drawing/2014/main" id="{8522BD3D-4900-4E2D-B39F-07264E980C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23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65" name="Picture 19" descr="C:\Users\axel\Desktop\Drmaster\pic\WebIcons1_by_KenSaunders\PNG_128x128\Home.png">
            <a:hlinkClick r:id="rId5" action="ppaction://hlinksldjump" tooltip="回大綱"/>
            <a:extLst>
              <a:ext uri="{FF2B5EF4-FFF2-40B4-BE49-F238E27FC236}">
                <a16:creationId xmlns:a16="http://schemas.microsoft.com/office/drawing/2014/main" id="{A4782559-4446-48FA-B94D-49CD122C8C1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708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66" name="Picture 20" descr="C:\Users\axel\Desktop\Drmaster\pic\WebIcons1_by_KenSaunders\PNG_128x128\Info.png">
            <a:hlinkClick r:id="" action="ppaction://hlinkshowjump?jump=endshow"/>
            <a:extLst>
              <a:ext uri="{FF2B5EF4-FFF2-40B4-BE49-F238E27FC236}">
                <a16:creationId xmlns:a16="http://schemas.microsoft.com/office/drawing/2014/main" id="{87680A27-CB42-4821-847B-AF093CAD892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851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67" name="內容版面配置區 7">
            <a:extLst>
              <a:ext uri="{FF2B5EF4-FFF2-40B4-BE49-F238E27FC236}">
                <a16:creationId xmlns:a16="http://schemas.microsoft.com/office/drawing/2014/main" id="{24666DED-A529-40D1-A873-63317BCB207C}"/>
              </a:ext>
            </a:extLst>
          </p:cNvPr>
          <p:cNvSpPr>
            <a:spLocks noGrp="1"/>
          </p:cNvSpPr>
          <p:nvPr>
            <p:ph idx="1"/>
          </p:nvPr>
        </p:nvSpPr>
        <p:spPr bwMode="auto">
          <a:xfrm>
            <a:off x="285750" y="1143000"/>
            <a:ext cx="8643938"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dirty="0"/>
              <a:t>捕捉規格類別</a:t>
            </a:r>
            <a:endParaRPr lang="en-US" altLang="zh-TW" dirty="0"/>
          </a:p>
          <a:p>
            <a:pPr lvl="1"/>
            <a:r>
              <a:rPr lang="zh-TW" altLang="en-US" dirty="0"/>
              <a:t>以下是一個簡單的原則可以幫助你捕捉規格類別</a:t>
            </a:r>
          </a:p>
          <a:p>
            <a:pPr lvl="2"/>
            <a:r>
              <a:rPr lang="zh-TW" altLang="en-US" dirty="0"/>
              <a:t>刪除物件會造成一些必須維護的資訊的遺失的話，可能需要定義規格類別。</a:t>
            </a:r>
          </a:p>
          <a:p>
            <a:pPr lvl="2"/>
            <a:r>
              <a:rPr lang="zh-TW" altLang="en-US" dirty="0"/>
              <a:t>可以幫助減少資訊的重複。</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標題 2">
            <a:extLst>
              <a:ext uri="{FF2B5EF4-FFF2-40B4-BE49-F238E27FC236}">
                <a16:creationId xmlns:a16="http://schemas.microsoft.com/office/drawing/2014/main" id="{37434AB2-6FF2-47E3-A76B-CDEAB339E048}"/>
              </a:ext>
            </a:extLst>
          </p:cNvPr>
          <p:cNvSpPr>
            <a:spLocks noGrp="1"/>
          </p:cNvSpPr>
          <p:nvPr>
            <p:ph type="title"/>
          </p:nvPr>
        </p:nvSpPr>
        <p:spPr>
          <a:xfrm>
            <a:off x="785813" y="144463"/>
            <a:ext cx="8207375" cy="882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a:t>9-7 </a:t>
            </a:r>
            <a:r>
              <a:rPr lang="zh-TW" altLang="en-US"/>
              <a:t>尋找關聯的策略</a:t>
            </a:r>
          </a:p>
        </p:txBody>
      </p:sp>
      <p:pic>
        <p:nvPicPr>
          <p:cNvPr id="94211" name="Picture 3" descr="C:\Users\axel\Desktop\Drmaster\pic\WebIcons1_by_KenSaunders\PNG_128x128\Back.png">
            <a:hlinkClick r:id="" action="ppaction://hlinkshowjump?jump=previousslide" tooltip="前一頁"/>
            <a:extLst>
              <a:ext uri="{FF2B5EF4-FFF2-40B4-BE49-F238E27FC236}">
                <a16:creationId xmlns:a16="http://schemas.microsoft.com/office/drawing/2014/main" id="{3D7A10ED-AFD1-4CB7-830D-D903791555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66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212" name="Picture 14" descr="C:\Users\axel\Desktop\Drmaster\pic\WebIcons1_by_KenSaunders\PNG_128x128\Forward.png">
            <a:hlinkClick r:id="" action="ppaction://hlinkshowjump?jump=nextslide" tooltip="下一頁"/>
            <a:extLst>
              <a:ext uri="{FF2B5EF4-FFF2-40B4-BE49-F238E27FC236}">
                <a16:creationId xmlns:a16="http://schemas.microsoft.com/office/drawing/2014/main" id="{19C0FF55-F6A8-49E2-8664-3342E87D23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23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213" name="Picture 19" descr="C:\Users\axel\Desktop\Drmaster\pic\WebIcons1_by_KenSaunders\PNG_128x128\Home.png">
            <a:hlinkClick r:id="rId5" action="ppaction://hlinksldjump" tooltip="回大綱"/>
            <a:extLst>
              <a:ext uri="{FF2B5EF4-FFF2-40B4-BE49-F238E27FC236}">
                <a16:creationId xmlns:a16="http://schemas.microsoft.com/office/drawing/2014/main" id="{385BA39F-97CE-4BE7-933B-4C742626B40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708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214" name="Picture 20" descr="C:\Users\axel\Desktop\Drmaster\pic\WebIcons1_by_KenSaunders\PNG_128x128\Info.png">
            <a:hlinkClick r:id="" action="ppaction://hlinkshowjump?jump=endshow"/>
            <a:extLst>
              <a:ext uri="{FF2B5EF4-FFF2-40B4-BE49-F238E27FC236}">
                <a16:creationId xmlns:a16="http://schemas.microsoft.com/office/drawing/2014/main" id="{63BCAD64-8494-410E-84E8-3AF18EF3813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851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15" name="內容版面配置區 7">
            <a:extLst>
              <a:ext uri="{FF2B5EF4-FFF2-40B4-BE49-F238E27FC236}">
                <a16:creationId xmlns:a16="http://schemas.microsoft.com/office/drawing/2014/main" id="{542D27E1-2AA3-452E-9D02-8FE1526C9088}"/>
              </a:ext>
            </a:extLst>
          </p:cNvPr>
          <p:cNvSpPr>
            <a:spLocks noGrp="1"/>
          </p:cNvSpPr>
          <p:nvPr>
            <p:ph idx="1"/>
          </p:nvPr>
        </p:nvSpPr>
        <p:spPr bwMode="auto">
          <a:xfrm>
            <a:off x="285750" y="1143000"/>
            <a:ext cx="8643938"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dirty="0">
                <a:latin typeface="新細明體" panose="02020500000000000000" pitchFamily="18" charset="-120"/>
              </a:rPr>
              <a:t>關聯關係代表著類別與類別之間有意義的連結。三種基本的關聯關係是：</a:t>
            </a:r>
            <a:endParaRPr lang="en-US" altLang="zh-TW" dirty="0">
              <a:latin typeface="新細明體" panose="02020500000000000000" pitchFamily="18" charset="-120"/>
            </a:endParaRPr>
          </a:p>
          <a:p>
            <a:pPr lvl="1"/>
            <a:r>
              <a:rPr lang="zh-TW" altLang="en-US" dirty="0">
                <a:latin typeface="新細明體" panose="02020500000000000000" pitchFamily="18" charset="-120"/>
              </a:rPr>
              <a:t>關聯</a:t>
            </a:r>
            <a:r>
              <a:rPr lang="zh-TW" altLang="en-US" dirty="0">
                <a:latin typeface="Arial Unicode MS" pitchFamily="34" charset="-120"/>
                <a:ea typeface="Arial Unicode MS" pitchFamily="34" charset="-120"/>
              </a:rPr>
              <a:t>(</a:t>
            </a:r>
            <a:r>
              <a:rPr lang="en-US" altLang="zh-TW" dirty="0">
                <a:latin typeface="Arial Unicode MS" pitchFamily="34" charset="-120"/>
                <a:ea typeface="Arial Unicode MS" pitchFamily="34" charset="-120"/>
              </a:rPr>
              <a:t>Association)</a:t>
            </a:r>
            <a:r>
              <a:rPr lang="en-US" altLang="zh-TW" dirty="0">
                <a:latin typeface="新細明體" panose="02020500000000000000" pitchFamily="18" charset="-120"/>
              </a:rPr>
              <a:t>，</a:t>
            </a:r>
            <a:r>
              <a:rPr lang="zh-TW" altLang="en-US" dirty="0">
                <a:latin typeface="新細明體" panose="02020500000000000000" pitchFamily="18" charset="-120"/>
              </a:rPr>
              <a:t>聚合</a:t>
            </a:r>
            <a:r>
              <a:rPr lang="zh-TW" altLang="en-US" dirty="0">
                <a:latin typeface="Arial Unicode MS" pitchFamily="34" charset="-120"/>
                <a:ea typeface="Arial Unicode MS" pitchFamily="34" charset="-120"/>
              </a:rPr>
              <a:t>(</a:t>
            </a:r>
            <a:r>
              <a:rPr lang="en-US" altLang="zh-TW" dirty="0">
                <a:latin typeface="Arial Unicode MS" pitchFamily="34" charset="-120"/>
                <a:ea typeface="Arial Unicode MS" pitchFamily="34" charset="-120"/>
              </a:rPr>
              <a:t>Aggregation) </a:t>
            </a:r>
            <a:r>
              <a:rPr lang="zh-TW" altLang="en-US" dirty="0">
                <a:latin typeface="新細明體" panose="02020500000000000000" pitchFamily="18" charset="-120"/>
              </a:rPr>
              <a:t>以及組合(</a:t>
            </a:r>
            <a:r>
              <a:rPr lang="en-US" altLang="zh-TW" dirty="0">
                <a:latin typeface="Arial Unicode MS" pitchFamily="34" charset="-120"/>
                <a:ea typeface="Arial Unicode MS" pitchFamily="34" charset="-120"/>
              </a:rPr>
              <a:t>Composition)</a:t>
            </a:r>
            <a:r>
              <a:rPr lang="zh-TW" altLang="en-US" dirty="0">
                <a:latin typeface="新細明體" panose="02020500000000000000" pitchFamily="18" charset="-120"/>
              </a:rPr>
              <a:t>，相依</a:t>
            </a:r>
            <a:r>
              <a:rPr lang="en-US" altLang="zh-TW" dirty="0">
                <a:latin typeface="Arial Unicode MS" pitchFamily="34" charset="-120"/>
                <a:ea typeface="Arial Unicode MS" pitchFamily="34" charset="-120"/>
              </a:rPr>
              <a:t>(Dependency)。</a:t>
            </a:r>
          </a:p>
          <a:p>
            <a:r>
              <a:rPr lang="zh-TW" altLang="en-US" dirty="0">
                <a:latin typeface="新細明體" panose="02020500000000000000" pitchFamily="18" charset="-120"/>
              </a:rPr>
              <a:t>由定義可以歸納出下列的表格來幫助我們捕捉關聯</a:t>
            </a:r>
            <a:r>
              <a:rPr lang="zh-TW" altLang="en-US" dirty="0">
                <a:latin typeface="Arial Unicode MS" pitchFamily="34" charset="-120"/>
                <a:ea typeface="Arial Unicode MS" pitchFamily="34" charset="-120"/>
              </a:rPr>
              <a:t>：</a:t>
            </a:r>
            <a:endParaRPr lang="en-US" altLang="zh-TW" dirty="0">
              <a:latin typeface="Arial Unicode MS" pitchFamily="34" charset="-120"/>
              <a:ea typeface="Arial Unicode MS" pitchFamily="34" charset="-12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標題 2">
            <a:extLst>
              <a:ext uri="{FF2B5EF4-FFF2-40B4-BE49-F238E27FC236}">
                <a16:creationId xmlns:a16="http://schemas.microsoft.com/office/drawing/2014/main" id="{F6191783-10E3-4154-B84E-D62AAC0F80B8}"/>
              </a:ext>
            </a:extLst>
          </p:cNvPr>
          <p:cNvSpPr>
            <a:spLocks noGrp="1"/>
          </p:cNvSpPr>
          <p:nvPr>
            <p:ph type="title"/>
          </p:nvPr>
        </p:nvSpPr>
        <p:spPr>
          <a:xfrm>
            <a:off x="785813" y="144463"/>
            <a:ext cx="8207375" cy="882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a:t>9-7 </a:t>
            </a:r>
            <a:r>
              <a:rPr lang="zh-TW" altLang="en-US"/>
              <a:t>尋找關聯的策略</a:t>
            </a:r>
          </a:p>
        </p:txBody>
      </p:sp>
      <p:pic>
        <p:nvPicPr>
          <p:cNvPr id="96259" name="Picture 3" descr="C:\Users\axel\Desktop\Drmaster\pic\WebIcons1_by_KenSaunders\PNG_128x128\Back.png">
            <a:hlinkClick r:id="" action="ppaction://hlinkshowjump?jump=previousslide" tooltip="前一頁"/>
            <a:extLst>
              <a:ext uri="{FF2B5EF4-FFF2-40B4-BE49-F238E27FC236}">
                <a16:creationId xmlns:a16="http://schemas.microsoft.com/office/drawing/2014/main" id="{135F8B6B-9C8D-4A9B-9293-244F48352B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66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6260" name="Picture 14" descr="C:\Users\axel\Desktop\Drmaster\pic\WebIcons1_by_KenSaunders\PNG_128x128\Forward.png">
            <a:hlinkClick r:id="" action="ppaction://hlinkshowjump?jump=nextslide" tooltip="下一頁"/>
            <a:extLst>
              <a:ext uri="{FF2B5EF4-FFF2-40B4-BE49-F238E27FC236}">
                <a16:creationId xmlns:a16="http://schemas.microsoft.com/office/drawing/2014/main" id="{837B0690-6E6E-4964-87BA-D5B8E16473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23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6261" name="Picture 19" descr="C:\Users\axel\Desktop\Drmaster\pic\WebIcons1_by_KenSaunders\PNG_128x128\Home.png">
            <a:hlinkClick r:id="rId5" action="ppaction://hlinksldjump" tooltip="回大綱"/>
            <a:extLst>
              <a:ext uri="{FF2B5EF4-FFF2-40B4-BE49-F238E27FC236}">
                <a16:creationId xmlns:a16="http://schemas.microsoft.com/office/drawing/2014/main" id="{E2A2E947-7094-4EE4-BAEF-5FCF4DFB884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708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6262" name="Picture 20" descr="C:\Users\axel\Desktop\Drmaster\pic\WebIcons1_by_KenSaunders\PNG_128x128\Info.png">
            <a:hlinkClick r:id="" action="ppaction://hlinkshowjump?jump=endshow"/>
            <a:extLst>
              <a:ext uri="{FF2B5EF4-FFF2-40B4-BE49-F238E27FC236}">
                <a16:creationId xmlns:a16="http://schemas.microsoft.com/office/drawing/2014/main" id="{FBAE7572-F744-4D7D-A828-8655AB01DBF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851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63" name="內容版面配置區 7">
            <a:extLst>
              <a:ext uri="{FF2B5EF4-FFF2-40B4-BE49-F238E27FC236}">
                <a16:creationId xmlns:a16="http://schemas.microsoft.com/office/drawing/2014/main" id="{D02A1EFA-B88B-499D-9F73-41938776DA2A}"/>
              </a:ext>
            </a:extLst>
          </p:cNvPr>
          <p:cNvSpPr>
            <a:spLocks noGrp="1"/>
          </p:cNvSpPr>
          <p:nvPr>
            <p:ph idx="1"/>
          </p:nvPr>
        </p:nvSpPr>
        <p:spPr bwMode="auto">
          <a:xfrm>
            <a:off x="285750" y="1143000"/>
            <a:ext cx="8643938"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pPr>
            <a:r>
              <a:rPr lang="zh-TW" altLang="en-US">
                <a:cs typeface="Arial Unicode MS" pitchFamily="34" charset="-120"/>
              </a:rPr>
              <a:t>尋找關聯的策略</a:t>
            </a:r>
            <a:endParaRPr lang="en-US" altLang="zh-TW">
              <a:cs typeface="Arial Unicode MS" pitchFamily="34" charset="-120"/>
            </a:endParaRPr>
          </a:p>
          <a:p>
            <a:pPr lvl="1">
              <a:lnSpc>
                <a:spcPct val="90000"/>
              </a:lnSpc>
            </a:pPr>
            <a:r>
              <a:rPr lang="en-US" altLang="zh-TW">
                <a:cs typeface="Arial Unicode MS" pitchFamily="34" charset="-120"/>
              </a:rPr>
              <a:t>A</a:t>
            </a:r>
            <a:r>
              <a:rPr lang="zh-TW" altLang="en-US"/>
              <a:t>是</a:t>
            </a:r>
            <a:r>
              <a:rPr lang="en-US" altLang="zh-TW"/>
              <a:t>B</a:t>
            </a:r>
            <a:r>
              <a:rPr lang="zh-TW" altLang="en-US"/>
              <a:t>的實質部份(..所組成)</a:t>
            </a:r>
          </a:p>
          <a:p>
            <a:pPr lvl="1">
              <a:lnSpc>
                <a:spcPct val="90000"/>
              </a:lnSpc>
            </a:pPr>
            <a:r>
              <a:rPr lang="en-US" altLang="zh-TW"/>
              <a:t>A</a:t>
            </a:r>
            <a:r>
              <a:rPr lang="zh-TW" altLang="en-US"/>
              <a:t>是</a:t>
            </a:r>
            <a:r>
              <a:rPr lang="en-US" altLang="zh-TW"/>
              <a:t>B</a:t>
            </a:r>
            <a:r>
              <a:rPr lang="zh-TW" altLang="en-US"/>
              <a:t>的邏輯部份</a:t>
            </a:r>
          </a:p>
          <a:p>
            <a:pPr lvl="1">
              <a:lnSpc>
                <a:spcPct val="90000"/>
              </a:lnSpc>
            </a:pPr>
            <a:r>
              <a:rPr lang="en-US" altLang="zh-TW"/>
              <a:t>A</a:t>
            </a:r>
            <a:r>
              <a:rPr lang="zh-TW" altLang="en-US"/>
              <a:t>實質上包含</a:t>
            </a:r>
            <a:r>
              <a:rPr lang="en-US" altLang="zh-TW"/>
              <a:t>B (..</a:t>
            </a:r>
            <a:r>
              <a:rPr lang="zh-TW" altLang="en-US"/>
              <a:t>擁有..)</a:t>
            </a:r>
          </a:p>
          <a:p>
            <a:pPr lvl="1">
              <a:lnSpc>
                <a:spcPct val="90000"/>
              </a:lnSpc>
            </a:pPr>
            <a:r>
              <a:rPr lang="en-US" altLang="zh-TW"/>
              <a:t>A</a:t>
            </a:r>
            <a:r>
              <a:rPr lang="zh-TW" altLang="en-US"/>
              <a:t>邏輯上包含</a:t>
            </a:r>
            <a:r>
              <a:rPr lang="en-US" altLang="zh-TW"/>
              <a:t>B</a:t>
            </a:r>
          </a:p>
          <a:p>
            <a:pPr lvl="1">
              <a:lnSpc>
                <a:spcPct val="90000"/>
              </a:lnSpc>
            </a:pPr>
            <a:r>
              <a:rPr lang="en-US" altLang="zh-TW"/>
              <a:t>A</a:t>
            </a:r>
            <a:r>
              <a:rPr lang="zh-TW" altLang="en-US"/>
              <a:t>被記錄在</a:t>
            </a:r>
            <a:r>
              <a:rPr lang="en-US" altLang="zh-TW"/>
              <a:t>B</a:t>
            </a:r>
            <a:r>
              <a:rPr lang="zh-TW" altLang="en-US"/>
              <a:t>中</a:t>
            </a:r>
          </a:p>
          <a:p>
            <a:pPr lvl="1">
              <a:lnSpc>
                <a:spcPct val="90000"/>
              </a:lnSpc>
            </a:pPr>
            <a:r>
              <a:rPr lang="en-US" altLang="zh-TW"/>
              <a:t>A</a:t>
            </a:r>
            <a:r>
              <a:rPr lang="zh-TW" altLang="en-US"/>
              <a:t>是</a:t>
            </a:r>
            <a:r>
              <a:rPr lang="en-US" altLang="zh-TW"/>
              <a:t>B</a:t>
            </a:r>
            <a:r>
              <a:rPr lang="zh-TW" altLang="en-US"/>
              <a:t>的描述</a:t>
            </a:r>
          </a:p>
          <a:p>
            <a:pPr lvl="1">
              <a:lnSpc>
                <a:spcPct val="90000"/>
              </a:lnSpc>
            </a:pPr>
            <a:r>
              <a:rPr lang="en-US" altLang="zh-TW"/>
              <a:t>A</a:t>
            </a:r>
            <a:r>
              <a:rPr lang="zh-TW" altLang="en-US"/>
              <a:t>知道</a:t>
            </a:r>
            <a:r>
              <a:rPr lang="en-US" altLang="zh-TW"/>
              <a:t>B</a:t>
            </a:r>
            <a:r>
              <a:rPr lang="zh-TW" altLang="en-US"/>
              <a:t>的存在</a:t>
            </a:r>
          </a:p>
          <a:p>
            <a:pPr lvl="1">
              <a:lnSpc>
                <a:spcPct val="90000"/>
              </a:lnSpc>
            </a:pPr>
            <a:r>
              <a:rPr lang="en-US" altLang="zh-TW"/>
              <a:t>A</a:t>
            </a:r>
            <a:r>
              <a:rPr lang="zh-TW" altLang="en-US"/>
              <a:t>使用</a:t>
            </a:r>
            <a:r>
              <a:rPr lang="en-US" altLang="zh-TW"/>
              <a:t>B</a:t>
            </a:r>
          </a:p>
          <a:p>
            <a:pPr lvl="1">
              <a:lnSpc>
                <a:spcPct val="90000"/>
              </a:lnSpc>
            </a:pPr>
            <a:r>
              <a:rPr lang="en-US" altLang="zh-TW"/>
              <a:t>A</a:t>
            </a:r>
            <a:r>
              <a:rPr lang="zh-TW" altLang="en-US"/>
              <a:t>管理</a:t>
            </a:r>
            <a:r>
              <a:rPr lang="en-US" altLang="zh-TW"/>
              <a:t>B</a:t>
            </a:r>
            <a:endParaRPr lang="zh-TW"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標題 2">
            <a:extLst>
              <a:ext uri="{FF2B5EF4-FFF2-40B4-BE49-F238E27FC236}">
                <a16:creationId xmlns:a16="http://schemas.microsoft.com/office/drawing/2014/main" id="{7D2C14ED-2B8A-4CE1-AA54-67EDC887E552}"/>
              </a:ext>
            </a:extLst>
          </p:cNvPr>
          <p:cNvSpPr>
            <a:spLocks noGrp="1"/>
          </p:cNvSpPr>
          <p:nvPr>
            <p:ph type="title"/>
          </p:nvPr>
        </p:nvSpPr>
        <p:spPr>
          <a:xfrm>
            <a:off x="785813" y="144463"/>
            <a:ext cx="8207375" cy="882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a:t>9-7 </a:t>
            </a:r>
            <a:r>
              <a:rPr lang="zh-TW" altLang="en-US"/>
              <a:t>尋找關聯的策略</a:t>
            </a:r>
          </a:p>
        </p:txBody>
      </p:sp>
      <p:pic>
        <p:nvPicPr>
          <p:cNvPr id="98307" name="Picture 3" descr="C:\Users\axel\Desktop\Drmaster\pic\WebIcons1_by_KenSaunders\PNG_128x128\Back.png">
            <a:hlinkClick r:id="" action="ppaction://hlinkshowjump?jump=previousslide" tooltip="前一頁"/>
            <a:extLst>
              <a:ext uri="{FF2B5EF4-FFF2-40B4-BE49-F238E27FC236}">
                <a16:creationId xmlns:a16="http://schemas.microsoft.com/office/drawing/2014/main" id="{9D417710-8C14-465C-A08F-910F1474DF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66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8308" name="Picture 14" descr="C:\Users\axel\Desktop\Drmaster\pic\WebIcons1_by_KenSaunders\PNG_128x128\Forward.png">
            <a:hlinkClick r:id="" action="ppaction://hlinkshowjump?jump=nextslide" tooltip="下一頁"/>
            <a:extLst>
              <a:ext uri="{FF2B5EF4-FFF2-40B4-BE49-F238E27FC236}">
                <a16:creationId xmlns:a16="http://schemas.microsoft.com/office/drawing/2014/main" id="{855A150E-6775-4218-A515-EB1F72EA52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23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8309" name="Picture 19" descr="C:\Users\axel\Desktop\Drmaster\pic\WebIcons1_by_KenSaunders\PNG_128x128\Home.png">
            <a:hlinkClick r:id="rId5" action="ppaction://hlinksldjump" tooltip="回大綱"/>
            <a:extLst>
              <a:ext uri="{FF2B5EF4-FFF2-40B4-BE49-F238E27FC236}">
                <a16:creationId xmlns:a16="http://schemas.microsoft.com/office/drawing/2014/main" id="{F85EE973-4274-4FA0-A63D-224322D7EF5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708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8310" name="Picture 20" descr="C:\Users\axel\Desktop\Drmaster\pic\WebIcons1_by_KenSaunders\PNG_128x128\Info.png">
            <a:hlinkClick r:id="" action="ppaction://hlinkshowjump?jump=endshow"/>
            <a:extLst>
              <a:ext uri="{FF2B5EF4-FFF2-40B4-BE49-F238E27FC236}">
                <a16:creationId xmlns:a16="http://schemas.microsoft.com/office/drawing/2014/main" id="{5EFDBBBF-C814-4A3C-9E75-19A6502A66F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851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311" name="內容版面配置區 7">
            <a:extLst>
              <a:ext uri="{FF2B5EF4-FFF2-40B4-BE49-F238E27FC236}">
                <a16:creationId xmlns:a16="http://schemas.microsoft.com/office/drawing/2014/main" id="{983A05D2-9D7D-4C70-A497-330AA6810402}"/>
              </a:ext>
            </a:extLst>
          </p:cNvPr>
          <p:cNvSpPr>
            <a:spLocks noGrp="1"/>
          </p:cNvSpPr>
          <p:nvPr>
            <p:ph idx="1"/>
          </p:nvPr>
        </p:nvSpPr>
        <p:spPr bwMode="auto">
          <a:xfrm>
            <a:off x="285750" y="1143000"/>
            <a:ext cx="8643938"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pPr>
            <a:r>
              <a:rPr lang="zh-TW" altLang="en-US">
                <a:latin typeface="新細明體" panose="02020500000000000000" pitchFamily="18" charset="-120"/>
              </a:rPr>
              <a:t>製作概念模型</a:t>
            </a:r>
            <a:r>
              <a:rPr lang="zh-TW" altLang="en-US"/>
              <a:t>步驟</a:t>
            </a:r>
            <a:endParaRPr lang="en-US" altLang="zh-TW">
              <a:cs typeface="Arial Unicode MS" pitchFamily="34" charset="-120"/>
            </a:endParaRPr>
          </a:p>
          <a:p>
            <a:pPr lvl="1"/>
            <a:r>
              <a:rPr lang="zh-TW" altLang="en-US"/>
              <a:t>在製作概念模型的這個過程中，不要花太多的時間去研究類別之間的關聯，找出表達問題領域中概念的類別遠比找出類別之間的關聯來得重要。</a:t>
            </a:r>
            <a:endParaRPr lang="en-US" altLang="zh-TW"/>
          </a:p>
          <a:p>
            <a:pPr lvl="1"/>
            <a:r>
              <a:rPr lang="zh-TW" altLang="en-US"/>
              <a:t>基本上，在概念模型中，我們只需找出「必需知道」（</a:t>
            </a:r>
            <a:r>
              <a:rPr lang="en-US" altLang="zh-TW"/>
              <a:t>Need-to-know </a:t>
            </a:r>
            <a:r>
              <a:rPr lang="zh-TW" altLang="en-US"/>
              <a:t>或者是</a:t>
            </a:r>
            <a:r>
              <a:rPr lang="en-US" altLang="zh-TW"/>
              <a:t>Need-to-remember</a:t>
            </a:r>
            <a:r>
              <a:rPr lang="zh-TW" altLang="en-US"/>
              <a:t>）的關聯就好了。</a:t>
            </a:r>
            <a:endParaRPr lang="en-US" altLang="zh-TW"/>
          </a:p>
          <a:p>
            <a:pPr lvl="2"/>
            <a:r>
              <a:rPr lang="zh-TW" altLang="en-US"/>
              <a:t>還有，避免在概念模型中劃出不必要的關聯。如果你的概念模型到處都佈滿了線條，那將變得很複雜且難懂，這就喪失了概念模型的主要目的。原則上，我們可以利用下列的步驟來做：</a:t>
            </a:r>
          </a:p>
          <a:p>
            <a:pPr lvl="1">
              <a:lnSpc>
                <a:spcPct val="90000"/>
              </a:lnSpc>
            </a:pPr>
            <a:endParaRPr lang="zh-TW"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標題 2">
            <a:extLst>
              <a:ext uri="{FF2B5EF4-FFF2-40B4-BE49-F238E27FC236}">
                <a16:creationId xmlns:a16="http://schemas.microsoft.com/office/drawing/2014/main" id="{2DE49311-FD5F-450A-9DB4-19E4F8A8B9AA}"/>
              </a:ext>
            </a:extLst>
          </p:cNvPr>
          <p:cNvSpPr>
            <a:spLocks noGrp="1"/>
          </p:cNvSpPr>
          <p:nvPr>
            <p:ph type="title"/>
          </p:nvPr>
        </p:nvSpPr>
        <p:spPr>
          <a:xfrm>
            <a:off x="785813" y="144463"/>
            <a:ext cx="8207375" cy="882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a:t>9-7 </a:t>
            </a:r>
            <a:r>
              <a:rPr lang="zh-TW" altLang="en-US"/>
              <a:t>尋找關聯的策略</a:t>
            </a:r>
          </a:p>
        </p:txBody>
      </p:sp>
      <p:pic>
        <p:nvPicPr>
          <p:cNvPr id="100355" name="Picture 3" descr="C:\Users\axel\Desktop\Drmaster\pic\WebIcons1_by_KenSaunders\PNG_128x128\Back.png">
            <a:hlinkClick r:id="" action="ppaction://hlinkshowjump?jump=previousslide" tooltip="前一頁"/>
            <a:extLst>
              <a:ext uri="{FF2B5EF4-FFF2-40B4-BE49-F238E27FC236}">
                <a16:creationId xmlns:a16="http://schemas.microsoft.com/office/drawing/2014/main" id="{894E814B-B933-4456-B21D-35AFC9C67A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66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356" name="Picture 14" descr="C:\Users\axel\Desktop\Drmaster\pic\WebIcons1_by_KenSaunders\PNG_128x128\Forward.png">
            <a:hlinkClick r:id="" action="ppaction://hlinkshowjump?jump=nextslide" tooltip="下一頁"/>
            <a:extLst>
              <a:ext uri="{FF2B5EF4-FFF2-40B4-BE49-F238E27FC236}">
                <a16:creationId xmlns:a16="http://schemas.microsoft.com/office/drawing/2014/main" id="{1376478C-21B8-4B71-B59C-7A227F6873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23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357" name="Picture 19" descr="C:\Users\axel\Desktop\Drmaster\pic\WebIcons1_by_KenSaunders\PNG_128x128\Home.png">
            <a:hlinkClick r:id="rId5" action="ppaction://hlinksldjump" tooltip="回大綱"/>
            <a:extLst>
              <a:ext uri="{FF2B5EF4-FFF2-40B4-BE49-F238E27FC236}">
                <a16:creationId xmlns:a16="http://schemas.microsoft.com/office/drawing/2014/main" id="{FA32ED7D-8865-40A2-9198-10B9F8E26F4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708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358" name="Picture 20" descr="C:\Users\axel\Desktop\Drmaster\pic\WebIcons1_by_KenSaunders\PNG_128x128\Info.png">
            <a:hlinkClick r:id="" action="ppaction://hlinkshowjump?jump=endshow"/>
            <a:extLst>
              <a:ext uri="{FF2B5EF4-FFF2-40B4-BE49-F238E27FC236}">
                <a16:creationId xmlns:a16="http://schemas.microsoft.com/office/drawing/2014/main" id="{653335A5-F182-4DC0-B58B-E6527CBF5AF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851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7" name="內容版面配置區 7">
            <a:extLst>
              <a:ext uri="{FF2B5EF4-FFF2-40B4-BE49-F238E27FC236}">
                <a16:creationId xmlns:a16="http://schemas.microsoft.com/office/drawing/2014/main" id="{81227E67-B01F-455E-8EB4-732D9D06F29B}"/>
              </a:ext>
            </a:extLst>
          </p:cNvPr>
          <p:cNvSpPr>
            <a:spLocks noGrp="1"/>
          </p:cNvSpPr>
          <p:nvPr>
            <p:ph idx="1"/>
          </p:nvPr>
        </p:nvSpPr>
        <p:spPr bwMode="auto">
          <a:xfrm>
            <a:off x="285750" y="1143000"/>
            <a:ext cx="8643938" cy="5429250"/>
          </a:xfrm>
          <a:ln>
            <a:miter lim="800000"/>
            <a:headEnd/>
            <a:tailEnd/>
          </a:ln>
        </p:spPr>
        <p:txBody>
          <a:bodyPr vert="horz" wrap="square" lIns="91440" tIns="45720" rIns="91440" bIns="45720" numCol="1" anchor="t" anchorCtr="0" compatLnSpc="1">
            <a:prstTxWarp prst="textNoShape">
              <a:avLst/>
            </a:prstTxWarp>
          </a:bodyPr>
          <a:lstStyle/>
          <a:p>
            <a:pPr>
              <a:lnSpc>
                <a:spcPct val="90000"/>
              </a:lnSpc>
              <a:defRPr/>
            </a:pPr>
            <a:r>
              <a:rPr lang="zh-TW" altLang="en-US" dirty="0">
                <a:latin typeface="新細明體" charset="-120"/>
              </a:rPr>
              <a:t>製作概念模型</a:t>
            </a:r>
            <a:r>
              <a:rPr lang="zh-TW" altLang="en-US" dirty="0"/>
              <a:t>步驟</a:t>
            </a:r>
            <a:endParaRPr lang="en-US" altLang="zh-TW" dirty="0">
              <a:cs typeface="Arial Unicode MS" pitchFamily="34" charset="-120"/>
            </a:endParaRPr>
          </a:p>
          <a:p>
            <a:pPr lvl="1">
              <a:lnSpc>
                <a:spcPct val="80000"/>
              </a:lnSpc>
              <a:defRPr/>
            </a:pPr>
            <a:r>
              <a:rPr lang="zh-TW" altLang="en-US" dirty="0"/>
              <a:t>首先，選定一個類別，反覆思考它跟其他類別是否有：</a:t>
            </a:r>
          </a:p>
          <a:p>
            <a:pPr lvl="2">
              <a:lnSpc>
                <a:spcPct val="80000"/>
              </a:lnSpc>
              <a:defRPr/>
            </a:pPr>
            <a:r>
              <a:rPr lang="zh-TW" altLang="en-US" dirty="0"/>
              <a:t>關聯性</a:t>
            </a:r>
          </a:p>
          <a:p>
            <a:pPr lvl="2">
              <a:lnSpc>
                <a:spcPct val="80000"/>
              </a:lnSpc>
              <a:defRPr/>
            </a:pPr>
            <a:r>
              <a:rPr lang="zh-TW" altLang="en-US" dirty="0"/>
              <a:t>聚合或是組合關係</a:t>
            </a:r>
          </a:p>
          <a:p>
            <a:pPr lvl="2">
              <a:lnSpc>
                <a:spcPct val="80000"/>
              </a:lnSpc>
              <a:defRPr/>
            </a:pPr>
            <a:r>
              <a:rPr lang="zh-TW" altLang="en-US" dirty="0"/>
              <a:t>相依關係</a:t>
            </a:r>
          </a:p>
          <a:p>
            <a:pPr marL="792000" lvl="2" indent="-36000">
              <a:lnSpc>
                <a:spcPct val="80000"/>
              </a:lnSpc>
              <a:buFontTx/>
              <a:buNone/>
              <a:defRPr/>
            </a:pPr>
            <a:r>
              <a:rPr lang="zh-TW" altLang="en-US" dirty="0"/>
              <a:t>其次，對於一些看起來，感覺上有共通性質的類別，是否可以建立 一般化關係。對於一些操作，基本上可以利用以下原則來表達具體化關係。</a:t>
            </a:r>
          </a:p>
          <a:p>
            <a:pPr lvl="1">
              <a:lnSpc>
                <a:spcPct val="80000"/>
              </a:lnSpc>
              <a:defRPr/>
            </a:pPr>
            <a:r>
              <a:rPr lang="zh-TW" altLang="en-US" dirty="0"/>
              <a:t>以上的過程，你很可能會發現新類別，然後再把它們加入類別圖。</a:t>
            </a:r>
          </a:p>
          <a:p>
            <a:pPr lvl="1">
              <a:lnSpc>
                <a:spcPct val="80000"/>
              </a:lnSpc>
              <a:defRPr/>
            </a:pPr>
            <a:r>
              <a:rPr lang="zh-TW" altLang="en-US" dirty="0"/>
              <a:t>回到步驟一。</a:t>
            </a:r>
            <a:br>
              <a:rPr lang="en-US" altLang="zh-TW" dirty="0"/>
            </a:br>
            <a:r>
              <a:rPr lang="zh-TW" altLang="en-US" dirty="0"/>
              <a:t>上述流程可以利用我們所學過的活動圖表達如下。</a:t>
            </a:r>
          </a:p>
          <a:p>
            <a:pPr lvl="2">
              <a:lnSpc>
                <a:spcPct val="90000"/>
              </a:lnSpc>
              <a:defRPr/>
            </a:pPr>
            <a:endParaRPr lang="zh-TW" altLang="en-US" sz="32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標題 2">
            <a:extLst>
              <a:ext uri="{FF2B5EF4-FFF2-40B4-BE49-F238E27FC236}">
                <a16:creationId xmlns:a16="http://schemas.microsoft.com/office/drawing/2014/main" id="{FBDBC140-274A-4CB6-8825-95876CE5F895}"/>
              </a:ext>
            </a:extLst>
          </p:cNvPr>
          <p:cNvSpPr>
            <a:spLocks noGrp="1"/>
          </p:cNvSpPr>
          <p:nvPr>
            <p:ph type="title"/>
          </p:nvPr>
        </p:nvSpPr>
        <p:spPr>
          <a:xfrm>
            <a:off x="785813" y="144463"/>
            <a:ext cx="8207375" cy="882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a:t>9-7 </a:t>
            </a:r>
            <a:r>
              <a:rPr lang="zh-TW" altLang="en-US"/>
              <a:t>尋找關聯的策略</a:t>
            </a:r>
          </a:p>
        </p:txBody>
      </p:sp>
      <p:pic>
        <p:nvPicPr>
          <p:cNvPr id="102403" name="Picture 3" descr="C:\Users\axel\Desktop\Drmaster\pic\WebIcons1_by_KenSaunders\PNG_128x128\Back.png">
            <a:hlinkClick r:id="" action="ppaction://hlinkshowjump?jump=previousslide" tooltip="前一頁"/>
            <a:extLst>
              <a:ext uri="{FF2B5EF4-FFF2-40B4-BE49-F238E27FC236}">
                <a16:creationId xmlns:a16="http://schemas.microsoft.com/office/drawing/2014/main" id="{84154A36-A729-4A96-9708-519B4090B7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66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04" name="Picture 14" descr="C:\Users\axel\Desktop\Drmaster\pic\WebIcons1_by_KenSaunders\PNG_128x128\Forward.png">
            <a:hlinkClick r:id="" action="ppaction://hlinkshowjump?jump=nextslide" tooltip="下一頁"/>
            <a:extLst>
              <a:ext uri="{FF2B5EF4-FFF2-40B4-BE49-F238E27FC236}">
                <a16:creationId xmlns:a16="http://schemas.microsoft.com/office/drawing/2014/main" id="{12E6A6DC-16CA-42C8-9E6B-BF750CFA98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23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05" name="Picture 19" descr="C:\Users\axel\Desktop\Drmaster\pic\WebIcons1_by_KenSaunders\PNG_128x128\Home.png">
            <a:hlinkClick r:id="rId5" action="ppaction://hlinksldjump" tooltip="回大綱"/>
            <a:extLst>
              <a:ext uri="{FF2B5EF4-FFF2-40B4-BE49-F238E27FC236}">
                <a16:creationId xmlns:a16="http://schemas.microsoft.com/office/drawing/2014/main" id="{6EA1AC80-6F63-46E0-B468-5A8662513EF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708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06" name="Picture 20" descr="C:\Users\axel\Desktop\Drmaster\pic\WebIcons1_by_KenSaunders\PNG_128x128\Info.png">
            <a:hlinkClick r:id="" action="ppaction://hlinkshowjump?jump=endshow"/>
            <a:extLst>
              <a:ext uri="{FF2B5EF4-FFF2-40B4-BE49-F238E27FC236}">
                <a16:creationId xmlns:a16="http://schemas.microsoft.com/office/drawing/2014/main" id="{D7CCDC98-76D7-4B04-8722-5068A8B7F1C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851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07" name="內容版面配置區 7">
            <a:extLst>
              <a:ext uri="{FF2B5EF4-FFF2-40B4-BE49-F238E27FC236}">
                <a16:creationId xmlns:a16="http://schemas.microsoft.com/office/drawing/2014/main" id="{771CBE1F-531B-4099-B469-43E69AF8060A}"/>
              </a:ext>
            </a:extLst>
          </p:cNvPr>
          <p:cNvSpPr>
            <a:spLocks noGrp="1"/>
          </p:cNvSpPr>
          <p:nvPr>
            <p:ph idx="1"/>
          </p:nvPr>
        </p:nvSpPr>
        <p:spPr bwMode="auto">
          <a:xfrm>
            <a:off x="285750" y="1143000"/>
            <a:ext cx="8643938"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pPr>
            <a:r>
              <a:rPr lang="zh-TW" altLang="en-US">
                <a:latin typeface="新細明體" panose="02020500000000000000" pitchFamily="18" charset="-120"/>
              </a:rPr>
              <a:t>製作概念模型</a:t>
            </a:r>
            <a:r>
              <a:rPr lang="zh-TW" altLang="en-US"/>
              <a:t>步驟</a:t>
            </a:r>
            <a:endParaRPr lang="en-US" altLang="zh-TW">
              <a:cs typeface="Arial Unicode MS" pitchFamily="34" charset="-120"/>
            </a:endParaRPr>
          </a:p>
          <a:p>
            <a:pPr lvl="2">
              <a:lnSpc>
                <a:spcPct val="90000"/>
              </a:lnSpc>
            </a:pPr>
            <a:endParaRPr lang="zh-TW" altLang="en-US" sz="3200">
              <a:cs typeface="Arial Unicode MS" pitchFamily="34" charset="-120"/>
            </a:endParaRPr>
          </a:p>
        </p:txBody>
      </p:sp>
      <p:pic>
        <p:nvPicPr>
          <p:cNvPr id="102408" name="Picture 9">
            <a:extLst>
              <a:ext uri="{FF2B5EF4-FFF2-40B4-BE49-F238E27FC236}">
                <a16:creationId xmlns:a16="http://schemas.microsoft.com/office/drawing/2014/main" id="{6140AB0E-672D-4FB3-82F6-1BAC83F3D3B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5813" y="1785938"/>
            <a:ext cx="6905625" cy="484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標題 2">
            <a:extLst>
              <a:ext uri="{FF2B5EF4-FFF2-40B4-BE49-F238E27FC236}">
                <a16:creationId xmlns:a16="http://schemas.microsoft.com/office/drawing/2014/main" id="{185C8AE8-3788-4503-8EB9-4DA48585DB84}"/>
              </a:ext>
            </a:extLst>
          </p:cNvPr>
          <p:cNvSpPr>
            <a:spLocks noGrp="1"/>
          </p:cNvSpPr>
          <p:nvPr>
            <p:ph type="title"/>
          </p:nvPr>
        </p:nvSpPr>
        <p:spPr>
          <a:xfrm>
            <a:off x="785813" y="144463"/>
            <a:ext cx="8207375" cy="882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a:t>9-7 </a:t>
            </a:r>
            <a:r>
              <a:rPr lang="zh-TW" altLang="en-US"/>
              <a:t>尋找關聯的策略</a:t>
            </a:r>
          </a:p>
        </p:txBody>
      </p:sp>
      <p:pic>
        <p:nvPicPr>
          <p:cNvPr id="104451" name="Picture 3" descr="C:\Users\axel\Desktop\Drmaster\pic\WebIcons1_by_KenSaunders\PNG_128x128\Back.png">
            <a:hlinkClick r:id="" action="ppaction://hlinkshowjump?jump=previousslide" tooltip="前一頁"/>
            <a:extLst>
              <a:ext uri="{FF2B5EF4-FFF2-40B4-BE49-F238E27FC236}">
                <a16:creationId xmlns:a16="http://schemas.microsoft.com/office/drawing/2014/main" id="{51169EB1-DBBB-4A75-B064-6C8FB6E694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66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52" name="Picture 14" descr="C:\Users\axel\Desktop\Drmaster\pic\WebIcons1_by_KenSaunders\PNG_128x128\Forward.png">
            <a:hlinkClick r:id="" action="ppaction://hlinkshowjump?jump=nextslide" tooltip="下一頁"/>
            <a:extLst>
              <a:ext uri="{FF2B5EF4-FFF2-40B4-BE49-F238E27FC236}">
                <a16:creationId xmlns:a16="http://schemas.microsoft.com/office/drawing/2014/main" id="{5492A7A2-3B5D-4508-87A0-0CBC8C3A79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23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53" name="Picture 19" descr="C:\Users\axel\Desktop\Drmaster\pic\WebIcons1_by_KenSaunders\PNG_128x128\Home.png">
            <a:hlinkClick r:id="rId5" action="ppaction://hlinksldjump" tooltip="回大綱"/>
            <a:extLst>
              <a:ext uri="{FF2B5EF4-FFF2-40B4-BE49-F238E27FC236}">
                <a16:creationId xmlns:a16="http://schemas.microsoft.com/office/drawing/2014/main" id="{679E0217-2D29-4E4B-A872-57997B34225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708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54" name="Picture 20" descr="C:\Users\axel\Desktop\Drmaster\pic\WebIcons1_by_KenSaunders\PNG_128x128\Info.png">
            <a:hlinkClick r:id="" action="ppaction://hlinkshowjump?jump=endshow"/>
            <a:extLst>
              <a:ext uri="{FF2B5EF4-FFF2-40B4-BE49-F238E27FC236}">
                <a16:creationId xmlns:a16="http://schemas.microsoft.com/office/drawing/2014/main" id="{353506C7-16A3-49EA-9296-75D280DD990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851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5" name="內容版面配置區 7">
            <a:extLst>
              <a:ext uri="{FF2B5EF4-FFF2-40B4-BE49-F238E27FC236}">
                <a16:creationId xmlns:a16="http://schemas.microsoft.com/office/drawing/2014/main" id="{CBFEB1D9-5408-4AF1-AFCA-BD48EB14145E}"/>
              </a:ext>
            </a:extLst>
          </p:cNvPr>
          <p:cNvSpPr>
            <a:spLocks noGrp="1"/>
          </p:cNvSpPr>
          <p:nvPr>
            <p:ph idx="1"/>
          </p:nvPr>
        </p:nvSpPr>
        <p:spPr bwMode="auto">
          <a:xfrm>
            <a:off x="285750" y="1143000"/>
            <a:ext cx="8643938"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pPr>
            <a:r>
              <a:rPr lang="zh-TW" altLang="en-US">
                <a:latin typeface="新細明體" panose="02020500000000000000" pitchFamily="18" charset="-120"/>
              </a:rPr>
              <a:t>範例說明：課程註冊系統</a:t>
            </a:r>
            <a:endParaRPr lang="en-US" altLang="zh-TW"/>
          </a:p>
          <a:p>
            <a:pPr lvl="1">
              <a:lnSpc>
                <a:spcPct val="90000"/>
              </a:lnSpc>
            </a:pPr>
            <a:r>
              <a:rPr lang="zh-TW" altLang="en-US"/>
              <a:t>舉一個課程註冊系統為例。這個系統的候選類別可能是學校、科系、學生、課程、老師，所以在一開始我們繪製了如下圖（</a:t>
            </a:r>
            <a:r>
              <a:rPr lang="en-US" altLang="zh-TW"/>
              <a:t>9.15</a:t>
            </a:r>
            <a:r>
              <a:rPr lang="zh-TW" altLang="en-US"/>
              <a:t>）的類別圖。 </a:t>
            </a:r>
          </a:p>
          <a:p>
            <a:pPr>
              <a:lnSpc>
                <a:spcPct val="90000"/>
              </a:lnSpc>
            </a:pPr>
            <a:endParaRPr lang="en-US" altLang="zh-TW">
              <a:cs typeface="Arial Unicode MS" pitchFamily="34" charset="-120"/>
            </a:endParaRPr>
          </a:p>
          <a:p>
            <a:pPr lvl="2">
              <a:lnSpc>
                <a:spcPct val="90000"/>
              </a:lnSpc>
            </a:pPr>
            <a:endParaRPr lang="zh-TW" altLang="en-US" sz="3200">
              <a:cs typeface="Arial Unicode MS" pitchFamily="34" charset="-120"/>
            </a:endParaRPr>
          </a:p>
        </p:txBody>
      </p:sp>
      <p:pic>
        <p:nvPicPr>
          <p:cNvPr id="104456" name="Picture 9">
            <a:extLst>
              <a:ext uri="{FF2B5EF4-FFF2-40B4-BE49-F238E27FC236}">
                <a16:creationId xmlns:a16="http://schemas.microsoft.com/office/drawing/2014/main" id="{D1D51A62-1C89-4225-8B1A-3E078D14F22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27250" y="3143250"/>
            <a:ext cx="4730750" cy="300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標題 2">
            <a:extLst>
              <a:ext uri="{FF2B5EF4-FFF2-40B4-BE49-F238E27FC236}">
                <a16:creationId xmlns:a16="http://schemas.microsoft.com/office/drawing/2014/main" id="{6DC98F6E-9498-411D-9334-053117C63340}"/>
              </a:ext>
            </a:extLst>
          </p:cNvPr>
          <p:cNvSpPr>
            <a:spLocks noGrp="1"/>
          </p:cNvSpPr>
          <p:nvPr>
            <p:ph type="title"/>
          </p:nvPr>
        </p:nvSpPr>
        <p:spPr>
          <a:xfrm>
            <a:off x="785813" y="144463"/>
            <a:ext cx="8207375" cy="882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a:t>9-7 </a:t>
            </a:r>
            <a:r>
              <a:rPr lang="zh-TW" altLang="en-US"/>
              <a:t>尋找關聯的策略</a:t>
            </a:r>
          </a:p>
        </p:txBody>
      </p:sp>
      <p:pic>
        <p:nvPicPr>
          <p:cNvPr id="106499" name="Picture 3" descr="C:\Users\axel\Desktop\Drmaster\pic\WebIcons1_by_KenSaunders\PNG_128x128\Back.png">
            <a:hlinkClick r:id="" action="ppaction://hlinkshowjump?jump=previousslide" tooltip="前一頁"/>
            <a:extLst>
              <a:ext uri="{FF2B5EF4-FFF2-40B4-BE49-F238E27FC236}">
                <a16:creationId xmlns:a16="http://schemas.microsoft.com/office/drawing/2014/main" id="{20DBD1D1-F0A3-4F38-B0A9-B1FDB0DFB4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66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6500" name="Picture 14" descr="C:\Users\axel\Desktop\Drmaster\pic\WebIcons1_by_KenSaunders\PNG_128x128\Forward.png">
            <a:hlinkClick r:id="" action="ppaction://hlinkshowjump?jump=nextslide" tooltip="下一頁"/>
            <a:extLst>
              <a:ext uri="{FF2B5EF4-FFF2-40B4-BE49-F238E27FC236}">
                <a16:creationId xmlns:a16="http://schemas.microsoft.com/office/drawing/2014/main" id="{2953989D-B747-49B5-AA4C-3C927B04BE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23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6501" name="Picture 19" descr="C:\Users\axel\Desktop\Drmaster\pic\WebIcons1_by_KenSaunders\PNG_128x128\Home.png">
            <a:hlinkClick r:id="rId5" action="ppaction://hlinksldjump" tooltip="回大綱"/>
            <a:extLst>
              <a:ext uri="{FF2B5EF4-FFF2-40B4-BE49-F238E27FC236}">
                <a16:creationId xmlns:a16="http://schemas.microsoft.com/office/drawing/2014/main" id="{8BF3FFF1-2D86-4CD7-84B5-F147D3F499B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708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6502" name="Picture 20" descr="C:\Users\axel\Desktop\Drmaster\pic\WebIcons1_by_KenSaunders\PNG_128x128\Info.png">
            <a:hlinkClick r:id="" action="ppaction://hlinkshowjump?jump=endshow"/>
            <a:extLst>
              <a:ext uri="{FF2B5EF4-FFF2-40B4-BE49-F238E27FC236}">
                <a16:creationId xmlns:a16="http://schemas.microsoft.com/office/drawing/2014/main" id="{369EC46C-569B-4D54-9D12-215D2F9E2B1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851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03" name="內容版面配置區 7">
            <a:extLst>
              <a:ext uri="{FF2B5EF4-FFF2-40B4-BE49-F238E27FC236}">
                <a16:creationId xmlns:a16="http://schemas.microsoft.com/office/drawing/2014/main" id="{5ABAA1F5-D68E-468C-9EBA-438B097B6543}"/>
              </a:ext>
            </a:extLst>
          </p:cNvPr>
          <p:cNvSpPr>
            <a:spLocks noGrp="1"/>
          </p:cNvSpPr>
          <p:nvPr>
            <p:ph idx="1"/>
          </p:nvPr>
        </p:nvSpPr>
        <p:spPr bwMode="auto">
          <a:xfrm>
            <a:off x="285750" y="1143000"/>
            <a:ext cx="8643938"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pPr>
            <a:r>
              <a:rPr lang="zh-TW" altLang="en-US">
                <a:latin typeface="新細明體" panose="02020500000000000000" pitchFamily="18" charset="-120"/>
              </a:rPr>
              <a:t>範例說明：課程註冊系統</a:t>
            </a:r>
            <a:endParaRPr lang="en-US" altLang="zh-TW"/>
          </a:p>
          <a:p>
            <a:pPr lvl="1"/>
            <a:r>
              <a:rPr lang="zh-TW" altLang="en-US"/>
              <a:t>由於學校設有許多不同的科系，也就是說學校「包含」有許多科系。一個科系聘用許多的教師；學生也是一個學校的重要組成成員之一；學生到學校上課；上課的課程由科系所提供，並且老師的責任是負責教課。經由這些簡單的分析以及初步的討論，</a:t>
            </a:r>
            <a:br>
              <a:rPr lang="en-US" altLang="zh-TW"/>
            </a:br>
            <a:r>
              <a:rPr lang="zh-TW" altLang="en-US"/>
              <a:t>我們可以有</a:t>
            </a:r>
            <a:br>
              <a:rPr lang="en-US" altLang="zh-TW"/>
            </a:br>
            <a:r>
              <a:rPr lang="zh-TW" altLang="en-US"/>
              <a:t>如右圖的</a:t>
            </a:r>
            <a:br>
              <a:rPr lang="en-US" altLang="zh-TW"/>
            </a:br>
            <a:r>
              <a:rPr lang="zh-TW" altLang="en-US"/>
              <a:t>概念模型：</a:t>
            </a:r>
          </a:p>
          <a:p>
            <a:pPr>
              <a:lnSpc>
                <a:spcPct val="90000"/>
              </a:lnSpc>
            </a:pPr>
            <a:endParaRPr lang="en-US" altLang="zh-TW">
              <a:cs typeface="Arial Unicode MS" pitchFamily="34" charset="-120"/>
            </a:endParaRPr>
          </a:p>
          <a:p>
            <a:pPr lvl="2">
              <a:lnSpc>
                <a:spcPct val="90000"/>
              </a:lnSpc>
            </a:pPr>
            <a:endParaRPr lang="zh-TW" altLang="en-US" sz="3200">
              <a:cs typeface="Arial Unicode MS" pitchFamily="34" charset="-120"/>
            </a:endParaRPr>
          </a:p>
        </p:txBody>
      </p:sp>
      <p:pic>
        <p:nvPicPr>
          <p:cNvPr id="106504" name="Picture 9">
            <a:extLst>
              <a:ext uri="{FF2B5EF4-FFF2-40B4-BE49-F238E27FC236}">
                <a16:creationId xmlns:a16="http://schemas.microsoft.com/office/drawing/2014/main" id="{0FABE38A-FEF3-4314-AFEF-6E9926B90C3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43250" y="4029075"/>
            <a:ext cx="4821238"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標題 2">
            <a:extLst>
              <a:ext uri="{FF2B5EF4-FFF2-40B4-BE49-F238E27FC236}">
                <a16:creationId xmlns:a16="http://schemas.microsoft.com/office/drawing/2014/main" id="{EDF798E9-04EB-4E8E-B474-6BB62685CE7C}"/>
              </a:ext>
            </a:extLst>
          </p:cNvPr>
          <p:cNvSpPr>
            <a:spLocks noGrp="1"/>
          </p:cNvSpPr>
          <p:nvPr>
            <p:ph type="title"/>
          </p:nvPr>
        </p:nvSpPr>
        <p:spPr>
          <a:xfrm>
            <a:off x="785813" y="144463"/>
            <a:ext cx="8207375" cy="882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a:t>9-1 </a:t>
            </a:r>
            <a:r>
              <a:rPr lang="zh-TW" altLang="en-US"/>
              <a:t>概念模型</a:t>
            </a:r>
          </a:p>
        </p:txBody>
      </p:sp>
      <p:pic>
        <p:nvPicPr>
          <p:cNvPr id="16387" name="Picture 3" descr="C:\Users\axel\Desktop\Drmaster\pic\WebIcons1_by_KenSaunders\PNG_128x128\Back.png">
            <a:hlinkClick r:id="" action="ppaction://hlinkshowjump?jump=previousslide" tooltip="前一頁"/>
            <a:extLst>
              <a:ext uri="{FF2B5EF4-FFF2-40B4-BE49-F238E27FC236}">
                <a16:creationId xmlns:a16="http://schemas.microsoft.com/office/drawing/2014/main" id="{3103856D-0C2E-4C83-9EC7-97252EBB92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66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Picture 14" descr="C:\Users\axel\Desktop\Drmaster\pic\WebIcons1_by_KenSaunders\PNG_128x128\Forward.png">
            <a:hlinkClick r:id="" action="ppaction://hlinkshowjump?jump=nextslide" tooltip="下一頁"/>
            <a:extLst>
              <a:ext uri="{FF2B5EF4-FFF2-40B4-BE49-F238E27FC236}">
                <a16:creationId xmlns:a16="http://schemas.microsoft.com/office/drawing/2014/main" id="{ECBA5050-6413-481B-89CA-647E9B1F8C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23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9" name="Picture 19" descr="C:\Users\axel\Desktop\Drmaster\pic\WebIcons1_by_KenSaunders\PNG_128x128\Home.png">
            <a:hlinkClick r:id="rId5" action="ppaction://hlinksldjump" tooltip="回大綱"/>
            <a:extLst>
              <a:ext uri="{FF2B5EF4-FFF2-40B4-BE49-F238E27FC236}">
                <a16:creationId xmlns:a16="http://schemas.microsoft.com/office/drawing/2014/main" id="{DA175BDA-FAAB-4B69-BA14-14C276B38F5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708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0" name="Picture 20" descr="C:\Users\axel\Desktop\Drmaster\pic\WebIcons1_by_KenSaunders\PNG_128x128\Info.png">
            <a:hlinkClick r:id="" action="ppaction://hlinkshowjump?jump=endshow"/>
            <a:extLst>
              <a:ext uri="{FF2B5EF4-FFF2-40B4-BE49-F238E27FC236}">
                <a16:creationId xmlns:a16="http://schemas.microsoft.com/office/drawing/2014/main" id="{3C586EED-58F9-40A4-A8F4-1323FD7C5F7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851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1" name="內容版面配置區 7">
            <a:extLst>
              <a:ext uri="{FF2B5EF4-FFF2-40B4-BE49-F238E27FC236}">
                <a16:creationId xmlns:a16="http://schemas.microsoft.com/office/drawing/2014/main" id="{A2CAF4CB-90DC-4FBD-87F7-85A5F8AFC691}"/>
              </a:ext>
            </a:extLst>
          </p:cNvPr>
          <p:cNvSpPr>
            <a:spLocks noGrp="1"/>
          </p:cNvSpPr>
          <p:nvPr>
            <p:ph idx="1"/>
          </p:nvPr>
        </p:nvSpPr>
        <p:spPr bwMode="auto">
          <a:xfrm>
            <a:off x="285750" y="1143000"/>
            <a:ext cx="8643938"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a:latin typeface="Times New Roman" panose="02020603050405020304" pitchFamily="18" charset="0"/>
              </a:rPr>
              <a:t>範例說明：註冊</a:t>
            </a:r>
            <a:endParaRPr lang="en-US" altLang="zh-TW">
              <a:latin typeface="Times New Roman" panose="02020603050405020304" pitchFamily="18" charset="0"/>
            </a:endParaRPr>
          </a:p>
          <a:p>
            <a:pPr lvl="1"/>
            <a:r>
              <a:rPr lang="zh-TW" altLang="en-US">
                <a:latin typeface="Times New Roman" panose="02020603050405020304" pitchFamily="18" charset="0"/>
              </a:rPr>
              <a:t>以“註冊”這個詞彙為例。 請問它是代表著一個動作，還是說它代表一個實體？或者說它只是一個無形的想法？ 註冊可能是一種過程，這個過程可能產生註冊單，註冊單用來紀錄一個學生這學期所修課程。無論它代表的真正意義為何，註冊這個詞彙對於開發一個註冊系統肯定是很重要的一個概念。在概念模型中，我們必須要捕捉到它的存在。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標題 2">
            <a:extLst>
              <a:ext uri="{FF2B5EF4-FFF2-40B4-BE49-F238E27FC236}">
                <a16:creationId xmlns:a16="http://schemas.microsoft.com/office/drawing/2014/main" id="{CB0CF062-7479-4CE8-8D0C-DCB055AEA8E6}"/>
              </a:ext>
            </a:extLst>
          </p:cNvPr>
          <p:cNvSpPr>
            <a:spLocks noGrp="1"/>
          </p:cNvSpPr>
          <p:nvPr>
            <p:ph type="title"/>
          </p:nvPr>
        </p:nvSpPr>
        <p:spPr>
          <a:xfrm>
            <a:off x="785813" y="144463"/>
            <a:ext cx="8207375" cy="882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a:t>9-7 </a:t>
            </a:r>
            <a:r>
              <a:rPr lang="zh-TW" altLang="en-US"/>
              <a:t>尋找關聯的策略</a:t>
            </a:r>
          </a:p>
        </p:txBody>
      </p:sp>
      <p:pic>
        <p:nvPicPr>
          <p:cNvPr id="108547" name="Picture 3" descr="C:\Users\axel\Desktop\Drmaster\pic\WebIcons1_by_KenSaunders\PNG_128x128\Back.png">
            <a:hlinkClick r:id="" action="ppaction://hlinkshowjump?jump=previousslide" tooltip="前一頁"/>
            <a:extLst>
              <a:ext uri="{FF2B5EF4-FFF2-40B4-BE49-F238E27FC236}">
                <a16:creationId xmlns:a16="http://schemas.microsoft.com/office/drawing/2014/main" id="{D2B25130-5609-4FA0-9E99-11EF016D46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66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548" name="Picture 14" descr="C:\Users\axel\Desktop\Drmaster\pic\WebIcons1_by_KenSaunders\PNG_128x128\Forward.png">
            <a:hlinkClick r:id="" action="ppaction://hlinkshowjump?jump=nextslide" tooltip="下一頁"/>
            <a:extLst>
              <a:ext uri="{FF2B5EF4-FFF2-40B4-BE49-F238E27FC236}">
                <a16:creationId xmlns:a16="http://schemas.microsoft.com/office/drawing/2014/main" id="{59C5F763-F5CD-4BEC-B7F8-D445838B9E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23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549" name="Picture 19" descr="C:\Users\axel\Desktop\Drmaster\pic\WebIcons1_by_KenSaunders\PNG_128x128\Home.png">
            <a:hlinkClick r:id="rId5" action="ppaction://hlinksldjump" tooltip="回大綱"/>
            <a:extLst>
              <a:ext uri="{FF2B5EF4-FFF2-40B4-BE49-F238E27FC236}">
                <a16:creationId xmlns:a16="http://schemas.microsoft.com/office/drawing/2014/main" id="{236AFFD7-489E-47B8-A065-592F2A9FC9E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708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550" name="Picture 20" descr="C:\Users\axel\Desktop\Drmaster\pic\WebIcons1_by_KenSaunders\PNG_128x128\Info.png">
            <a:hlinkClick r:id="" action="ppaction://hlinkshowjump?jump=endshow"/>
            <a:extLst>
              <a:ext uri="{FF2B5EF4-FFF2-40B4-BE49-F238E27FC236}">
                <a16:creationId xmlns:a16="http://schemas.microsoft.com/office/drawing/2014/main" id="{CE417CC8-9C31-41D3-9CD8-A34A66ED29E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851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551" name="內容版面配置區 7">
            <a:extLst>
              <a:ext uri="{FF2B5EF4-FFF2-40B4-BE49-F238E27FC236}">
                <a16:creationId xmlns:a16="http://schemas.microsoft.com/office/drawing/2014/main" id="{B5FC19E3-C88B-4CA1-960B-BEB283C87EC2}"/>
              </a:ext>
            </a:extLst>
          </p:cNvPr>
          <p:cNvSpPr>
            <a:spLocks noGrp="1"/>
          </p:cNvSpPr>
          <p:nvPr>
            <p:ph idx="1"/>
          </p:nvPr>
        </p:nvSpPr>
        <p:spPr bwMode="auto">
          <a:xfrm>
            <a:off x="285750" y="1143000"/>
            <a:ext cx="8643938"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pPr>
            <a:r>
              <a:rPr lang="zh-TW" altLang="en-US">
                <a:latin typeface="新細明體" panose="02020500000000000000" pitchFamily="18" charset="-120"/>
              </a:rPr>
              <a:t>範例說明：課程註冊系統</a:t>
            </a:r>
            <a:endParaRPr lang="en-US" altLang="zh-TW"/>
          </a:p>
          <a:p>
            <a:pPr lvl="1"/>
            <a:r>
              <a:rPr lang="zh-TW" altLang="en-US"/>
              <a:t>另外，根據文意的描述，我們可以推敲出如圖</a:t>
            </a:r>
            <a:r>
              <a:rPr lang="en-US" altLang="zh-TW"/>
              <a:t>9.17</a:t>
            </a:r>
            <a:r>
              <a:rPr lang="zh-TW" altLang="en-US"/>
              <a:t>的基本類別多重性。</a:t>
            </a:r>
          </a:p>
          <a:p>
            <a:pPr>
              <a:lnSpc>
                <a:spcPct val="90000"/>
              </a:lnSpc>
            </a:pPr>
            <a:endParaRPr lang="en-US" altLang="zh-TW">
              <a:cs typeface="Arial Unicode MS" pitchFamily="34" charset="-120"/>
            </a:endParaRPr>
          </a:p>
          <a:p>
            <a:pPr lvl="2">
              <a:lnSpc>
                <a:spcPct val="90000"/>
              </a:lnSpc>
            </a:pPr>
            <a:endParaRPr lang="zh-TW" altLang="en-US" sz="3200">
              <a:cs typeface="Arial Unicode MS" pitchFamily="34" charset="-120"/>
            </a:endParaRPr>
          </a:p>
        </p:txBody>
      </p:sp>
      <p:pic>
        <p:nvPicPr>
          <p:cNvPr id="108552" name="Picture 9">
            <a:extLst>
              <a:ext uri="{FF2B5EF4-FFF2-40B4-BE49-F238E27FC236}">
                <a16:creationId xmlns:a16="http://schemas.microsoft.com/office/drawing/2014/main" id="{887235D2-4E8B-4AE1-8EAF-0671734CBA6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3000" y="2857500"/>
            <a:ext cx="7188200" cy="338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標題 2">
            <a:extLst>
              <a:ext uri="{FF2B5EF4-FFF2-40B4-BE49-F238E27FC236}">
                <a16:creationId xmlns:a16="http://schemas.microsoft.com/office/drawing/2014/main" id="{FE5BD603-A9AC-481A-AE7A-F0139B7324B3}"/>
              </a:ext>
            </a:extLst>
          </p:cNvPr>
          <p:cNvSpPr>
            <a:spLocks noGrp="1"/>
          </p:cNvSpPr>
          <p:nvPr>
            <p:ph type="title"/>
          </p:nvPr>
        </p:nvSpPr>
        <p:spPr>
          <a:xfrm>
            <a:off x="785813" y="144463"/>
            <a:ext cx="8207375" cy="882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dirty="0"/>
              <a:t>9-8 </a:t>
            </a:r>
            <a:r>
              <a:rPr lang="zh-TW" altLang="en-US" dirty="0"/>
              <a:t>需求描述</a:t>
            </a:r>
            <a:br>
              <a:rPr lang="zh-TW" altLang="en-US" dirty="0"/>
            </a:br>
            <a:endParaRPr lang="zh-TW" altLang="en-US" dirty="0"/>
          </a:p>
        </p:txBody>
      </p:sp>
      <p:pic>
        <p:nvPicPr>
          <p:cNvPr id="110595" name="Picture 3" descr="C:\Users\axel\Desktop\Drmaster\pic\WebIcons1_by_KenSaunders\PNG_128x128\Back.png">
            <a:hlinkClick r:id="" action="ppaction://hlinkshowjump?jump=previousslide" tooltip="前一頁"/>
            <a:extLst>
              <a:ext uri="{FF2B5EF4-FFF2-40B4-BE49-F238E27FC236}">
                <a16:creationId xmlns:a16="http://schemas.microsoft.com/office/drawing/2014/main" id="{00442040-8A2F-4557-8B9F-6F018A48EC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66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0596" name="Picture 14" descr="C:\Users\axel\Desktop\Drmaster\pic\WebIcons1_by_KenSaunders\PNG_128x128\Forward.png">
            <a:hlinkClick r:id="" action="ppaction://hlinkshowjump?jump=nextslide" tooltip="下一頁"/>
            <a:extLst>
              <a:ext uri="{FF2B5EF4-FFF2-40B4-BE49-F238E27FC236}">
                <a16:creationId xmlns:a16="http://schemas.microsoft.com/office/drawing/2014/main" id="{ABD1BD08-E57B-4C8F-AA7C-218A56290D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23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0597" name="Picture 19" descr="C:\Users\axel\Desktop\Drmaster\pic\WebIcons1_by_KenSaunders\PNG_128x128\Home.png">
            <a:hlinkClick r:id="rId5" action="ppaction://hlinksldjump" tooltip="回大綱"/>
            <a:extLst>
              <a:ext uri="{FF2B5EF4-FFF2-40B4-BE49-F238E27FC236}">
                <a16:creationId xmlns:a16="http://schemas.microsoft.com/office/drawing/2014/main" id="{47127A59-FDA0-4B51-B143-A1BB97DB11B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708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0598" name="Picture 20" descr="C:\Users\axel\Desktop\Drmaster\pic\WebIcons1_by_KenSaunders\PNG_128x128\Info.png">
            <a:hlinkClick r:id="" action="ppaction://hlinkshowjump?jump=endshow"/>
            <a:extLst>
              <a:ext uri="{FF2B5EF4-FFF2-40B4-BE49-F238E27FC236}">
                <a16:creationId xmlns:a16="http://schemas.microsoft.com/office/drawing/2014/main" id="{E532C6D4-DCE1-48B4-88A9-1D8F5998598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851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599" name="內容版面配置區 7">
            <a:extLst>
              <a:ext uri="{FF2B5EF4-FFF2-40B4-BE49-F238E27FC236}">
                <a16:creationId xmlns:a16="http://schemas.microsoft.com/office/drawing/2014/main" id="{A4FECC9E-E8CD-4A8F-B9BA-61D3FC277E67}"/>
              </a:ext>
            </a:extLst>
          </p:cNvPr>
          <p:cNvSpPr>
            <a:spLocks noGrp="1"/>
          </p:cNvSpPr>
          <p:nvPr>
            <p:ph idx="1"/>
          </p:nvPr>
        </p:nvSpPr>
        <p:spPr bwMode="auto">
          <a:xfrm>
            <a:off x="-508703" y="1292125"/>
            <a:ext cx="9684567" cy="4949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1">
              <a:buFont typeface="Arial" panose="020B0604020202020204" pitchFamily="34" charset="0"/>
              <a:buChar char="•"/>
            </a:pPr>
            <a:r>
              <a:rPr lang="zh-TW" altLang="en-US" sz="2200" dirty="0"/>
              <a:t>「我們將設計一個系統用來管理存貨以及運送唯一可辨識的產品（</a:t>
            </a:r>
            <a:r>
              <a:rPr lang="en-US" altLang="zh-TW" sz="2200" dirty="0"/>
              <a:t>Products</a:t>
            </a:r>
            <a:r>
              <a:rPr lang="zh-TW" altLang="en-US" sz="2200" dirty="0"/>
              <a:t>）。我們可以直接從零售商（</a:t>
            </a:r>
            <a:r>
              <a:rPr lang="en-US" altLang="zh-TW" sz="2200" dirty="0"/>
              <a:t>Vendor</a:t>
            </a:r>
            <a:r>
              <a:rPr lang="zh-TW" altLang="en-US" sz="2200" dirty="0"/>
              <a:t>）那邊採購這些產品，或者將產品原封不動地轉賣（</a:t>
            </a:r>
            <a:r>
              <a:rPr lang="en-US" altLang="zh-TW" sz="2200" dirty="0"/>
              <a:t>Vendor Product</a:t>
            </a:r>
            <a:r>
              <a:rPr lang="zh-TW" altLang="en-US" sz="2200" dirty="0"/>
              <a:t>），我們也可以將零售商的產品包裝起來變成客製化產品（</a:t>
            </a:r>
            <a:r>
              <a:rPr lang="en-US" altLang="zh-TW" sz="2200" dirty="0"/>
              <a:t>Custom Product</a:t>
            </a:r>
            <a:r>
              <a:rPr lang="zh-TW" altLang="en-US" sz="2200" dirty="0"/>
              <a:t>）。顧客（</a:t>
            </a:r>
            <a:r>
              <a:rPr lang="en-US" altLang="zh-TW" sz="2200" dirty="0"/>
              <a:t>Customers</a:t>
            </a:r>
            <a:r>
              <a:rPr lang="zh-TW" altLang="en-US" sz="2200" dirty="0"/>
              <a:t>）購買（</a:t>
            </a:r>
            <a:r>
              <a:rPr lang="en-US" altLang="zh-TW" sz="2200" dirty="0"/>
              <a:t>Place Orders</a:t>
            </a:r>
            <a:r>
              <a:rPr lang="zh-TW" altLang="en-US" sz="2200" dirty="0"/>
              <a:t>）一個或是多個項目（</a:t>
            </a:r>
            <a:r>
              <a:rPr lang="en-US" altLang="zh-TW" sz="2200" dirty="0"/>
              <a:t>Item</a:t>
            </a:r>
            <a:r>
              <a:rPr lang="zh-TW" altLang="en-US" sz="2200" dirty="0"/>
              <a:t>），對於有興趣的顧客，系統會記錄他們是否有購買。每一個購買項目對應於某項產品。每個產品使用一個唯一的序列號碼（</a:t>
            </a:r>
            <a:r>
              <a:rPr lang="en-US" altLang="zh-TW" sz="2200" dirty="0"/>
              <a:t>Serial number</a:t>
            </a:r>
            <a:r>
              <a:rPr lang="zh-TW" altLang="en-US" sz="2200" dirty="0"/>
              <a:t>）。顧客可以訂單號碼（</a:t>
            </a:r>
            <a:r>
              <a:rPr lang="en-US" altLang="zh-TW" sz="2200" dirty="0"/>
              <a:t>Order Number</a:t>
            </a:r>
            <a:r>
              <a:rPr lang="zh-TW" altLang="en-US" sz="2200" dirty="0"/>
              <a:t>）查詢他的訂單狀態（</a:t>
            </a:r>
            <a:r>
              <a:rPr lang="en-US" altLang="zh-TW" sz="2200" dirty="0"/>
              <a:t>Status</a:t>
            </a:r>
            <a:r>
              <a:rPr lang="zh-TW" altLang="en-US" sz="2200" dirty="0"/>
              <a:t>）。」</a:t>
            </a:r>
            <a:endParaRPr lang="en-US" altLang="zh-TW" sz="2200" dirty="0"/>
          </a:p>
          <a:p>
            <a:pPr lvl="1">
              <a:buFont typeface="Arial" panose="020B0604020202020204" pitchFamily="34" charset="0"/>
              <a:buChar char="•"/>
            </a:pPr>
            <a:r>
              <a:rPr lang="zh-TW" altLang="en-US" sz="2200" dirty="0"/>
              <a:t>「收到從零售商運送來產品會被存放於庫存（</a:t>
            </a:r>
            <a:r>
              <a:rPr lang="en-US" altLang="zh-TW" sz="2200" dirty="0"/>
              <a:t>Placed Into Inventory</a:t>
            </a:r>
            <a:r>
              <a:rPr lang="zh-TW" altLang="en-US" sz="2200" dirty="0"/>
              <a:t>）。每個產品被放置於指派的位置（</a:t>
            </a:r>
            <a:r>
              <a:rPr lang="en-US" altLang="zh-TW" sz="2200" dirty="0"/>
              <a:t>Location</a:t>
            </a:r>
            <a:r>
              <a:rPr lang="zh-TW" altLang="en-US" sz="2200" dirty="0"/>
              <a:t>），將來要有人訂購（</a:t>
            </a:r>
            <a:r>
              <a:rPr lang="en-US" altLang="zh-TW" sz="2200" dirty="0"/>
              <a:t>Filling Orders</a:t>
            </a:r>
            <a:r>
              <a:rPr lang="zh-TW" altLang="en-US" sz="2200" dirty="0"/>
              <a:t>）時才可以很容易的找到。每個位置有唯一的辨識號。</a:t>
            </a:r>
            <a:endParaRPr lang="en-US" altLang="zh-TW" sz="2200" dirty="0"/>
          </a:p>
          <a:p>
            <a:pPr lvl="1">
              <a:buFont typeface="Arial" panose="020B0604020202020204" pitchFamily="34" charset="0"/>
              <a:buChar char="•"/>
            </a:pPr>
            <a:r>
              <a:rPr lang="zh-TW" altLang="en-US" sz="2200" dirty="0"/>
              <a:t>當有產品時，顧客所採購的產品會被運送出去，所以可能會有一個以上的運送來滿足（</a:t>
            </a:r>
            <a:r>
              <a:rPr lang="en-US" altLang="zh-TW" sz="2200" dirty="0"/>
              <a:t>Fulfill</a:t>
            </a:r>
            <a:r>
              <a:rPr lang="zh-TW" altLang="en-US" sz="2200" dirty="0"/>
              <a:t>）單一的顧客訂單。但是單一運送可能包含有多個訂單。任何缺貨的產品會被置放於待進貨（</a:t>
            </a:r>
            <a:r>
              <a:rPr lang="en-US" altLang="zh-TW" sz="2200" dirty="0"/>
              <a:t>Backorder</a:t>
            </a:r>
            <a:r>
              <a:rPr lang="zh-TW" altLang="en-US" sz="2200" dirty="0"/>
              <a:t>）單，待進貨單參照到原始的訂單。」</a:t>
            </a:r>
          </a:p>
          <a:p>
            <a:pPr lvl="1"/>
            <a:endParaRPr lang="zh-TW" altLang="en-US" sz="2200" dirty="0">
              <a:cs typeface="Arial Unicode MS" pitchFamily="34" charset="-12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標題 2">
            <a:extLst>
              <a:ext uri="{FF2B5EF4-FFF2-40B4-BE49-F238E27FC236}">
                <a16:creationId xmlns:a16="http://schemas.microsoft.com/office/drawing/2014/main" id="{012AD242-A6D2-4BC5-AFDD-EB1E9455C6B5}"/>
              </a:ext>
            </a:extLst>
          </p:cNvPr>
          <p:cNvSpPr>
            <a:spLocks noGrp="1"/>
          </p:cNvSpPr>
          <p:nvPr>
            <p:ph type="title"/>
          </p:nvPr>
        </p:nvSpPr>
        <p:spPr>
          <a:xfrm>
            <a:off x="785813" y="144463"/>
            <a:ext cx="8207375" cy="882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a:t>9-8 </a:t>
            </a:r>
            <a:r>
              <a:rPr lang="zh-TW" altLang="en-US"/>
              <a:t>綜合練習</a:t>
            </a:r>
          </a:p>
        </p:txBody>
      </p:sp>
      <p:pic>
        <p:nvPicPr>
          <p:cNvPr id="112643" name="Picture 3" descr="C:\Users\axel\Desktop\Drmaster\pic\WebIcons1_by_KenSaunders\PNG_128x128\Back.png">
            <a:hlinkClick r:id="" action="ppaction://hlinkshowjump?jump=previousslide" tooltip="前一頁"/>
            <a:extLst>
              <a:ext uri="{FF2B5EF4-FFF2-40B4-BE49-F238E27FC236}">
                <a16:creationId xmlns:a16="http://schemas.microsoft.com/office/drawing/2014/main" id="{D635E5CE-1099-458D-9CF5-0072184413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66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44" name="Picture 14" descr="C:\Users\axel\Desktop\Drmaster\pic\WebIcons1_by_KenSaunders\PNG_128x128\Forward.png">
            <a:hlinkClick r:id="" action="ppaction://hlinkshowjump?jump=nextslide" tooltip="下一頁"/>
            <a:extLst>
              <a:ext uri="{FF2B5EF4-FFF2-40B4-BE49-F238E27FC236}">
                <a16:creationId xmlns:a16="http://schemas.microsoft.com/office/drawing/2014/main" id="{FAFF729D-9013-4F5C-B91F-9531A5914E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23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45" name="Picture 19" descr="C:\Users\axel\Desktop\Drmaster\pic\WebIcons1_by_KenSaunders\PNG_128x128\Home.png">
            <a:hlinkClick r:id="rId5" action="ppaction://hlinksldjump" tooltip="回大綱"/>
            <a:extLst>
              <a:ext uri="{FF2B5EF4-FFF2-40B4-BE49-F238E27FC236}">
                <a16:creationId xmlns:a16="http://schemas.microsoft.com/office/drawing/2014/main" id="{E2EC5933-B763-405E-8852-C4CCB89CC59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708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46" name="Picture 20" descr="C:\Users\axel\Desktop\Drmaster\pic\WebIcons1_by_KenSaunders\PNG_128x128\Info.png">
            <a:hlinkClick r:id="" action="ppaction://hlinkshowjump?jump=endshow"/>
            <a:extLst>
              <a:ext uri="{FF2B5EF4-FFF2-40B4-BE49-F238E27FC236}">
                <a16:creationId xmlns:a16="http://schemas.microsoft.com/office/drawing/2014/main" id="{E2A67E8B-7B60-4370-9820-B540EBF4DB3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851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47" name="內容版面配置區 7">
            <a:extLst>
              <a:ext uri="{FF2B5EF4-FFF2-40B4-BE49-F238E27FC236}">
                <a16:creationId xmlns:a16="http://schemas.microsoft.com/office/drawing/2014/main" id="{65E45A5B-AC2C-4348-8B50-BBD7E1C3A573}"/>
              </a:ext>
            </a:extLst>
          </p:cNvPr>
          <p:cNvSpPr>
            <a:spLocks noGrp="1"/>
          </p:cNvSpPr>
          <p:nvPr>
            <p:ph idx="1"/>
          </p:nvPr>
        </p:nvSpPr>
        <p:spPr bwMode="auto">
          <a:xfrm>
            <a:off x="285750" y="1143000"/>
            <a:ext cx="8643938"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a:t>首先，我們開始分析第一段描述。我們先看一下第一段中之敘述：</a:t>
            </a:r>
          </a:p>
          <a:p>
            <a:pPr lvl="1"/>
            <a:r>
              <a:rPr lang="zh-TW" altLang="en-US"/>
              <a:t>「</a:t>
            </a:r>
            <a:r>
              <a:rPr lang="en-US" altLang="zh-TW"/>
              <a:t>…</a:t>
            </a:r>
            <a:r>
              <a:rPr lang="zh-TW" altLang="en-US"/>
              <a:t>我們可以直接從零售商（</a:t>
            </a:r>
            <a:r>
              <a:rPr lang="en-US" altLang="zh-TW"/>
              <a:t>Vendor</a:t>
            </a:r>
            <a:r>
              <a:rPr lang="zh-TW" altLang="en-US"/>
              <a:t>）那邊採購這些產品或者將產品原封不動地轉賣（</a:t>
            </a:r>
            <a:r>
              <a:rPr lang="en-US" altLang="zh-TW"/>
              <a:t>Vendor product</a:t>
            </a:r>
            <a:r>
              <a:rPr lang="zh-TW" altLang="en-US"/>
              <a:t>），我們也可以將零售商的產品包裝起來變成客製化產品（</a:t>
            </a:r>
            <a:r>
              <a:rPr lang="en-US" altLang="zh-TW"/>
              <a:t>Customer product</a:t>
            </a:r>
            <a:r>
              <a:rPr lang="zh-TW" altLang="en-US"/>
              <a:t>）。</a:t>
            </a:r>
            <a:r>
              <a:rPr lang="en-US" altLang="zh-TW"/>
              <a:t>…</a:t>
            </a:r>
            <a:r>
              <a:rPr lang="zh-TW" altLang="en-US"/>
              <a: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標題 2">
            <a:extLst>
              <a:ext uri="{FF2B5EF4-FFF2-40B4-BE49-F238E27FC236}">
                <a16:creationId xmlns:a16="http://schemas.microsoft.com/office/drawing/2014/main" id="{A7A42107-294D-481E-A08E-2977CC019695}"/>
              </a:ext>
            </a:extLst>
          </p:cNvPr>
          <p:cNvSpPr>
            <a:spLocks noGrp="1"/>
          </p:cNvSpPr>
          <p:nvPr>
            <p:ph type="title"/>
          </p:nvPr>
        </p:nvSpPr>
        <p:spPr>
          <a:xfrm>
            <a:off x="785813" y="144463"/>
            <a:ext cx="8207375" cy="882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a:t>9-8 </a:t>
            </a:r>
            <a:r>
              <a:rPr lang="zh-TW" altLang="en-US"/>
              <a:t>綜合練習</a:t>
            </a:r>
          </a:p>
        </p:txBody>
      </p:sp>
      <p:pic>
        <p:nvPicPr>
          <p:cNvPr id="114691" name="Picture 3" descr="C:\Users\axel\Desktop\Drmaster\pic\WebIcons1_by_KenSaunders\PNG_128x128\Back.png">
            <a:hlinkClick r:id="" action="ppaction://hlinkshowjump?jump=previousslide" tooltip="前一頁"/>
            <a:extLst>
              <a:ext uri="{FF2B5EF4-FFF2-40B4-BE49-F238E27FC236}">
                <a16:creationId xmlns:a16="http://schemas.microsoft.com/office/drawing/2014/main" id="{5C1D036F-F94E-44DE-A5A1-0DECD590E5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66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4692" name="Picture 14" descr="C:\Users\axel\Desktop\Drmaster\pic\WebIcons1_by_KenSaunders\PNG_128x128\Forward.png">
            <a:hlinkClick r:id="" action="ppaction://hlinkshowjump?jump=nextslide" tooltip="下一頁"/>
            <a:extLst>
              <a:ext uri="{FF2B5EF4-FFF2-40B4-BE49-F238E27FC236}">
                <a16:creationId xmlns:a16="http://schemas.microsoft.com/office/drawing/2014/main" id="{3A7FA6DD-4E78-436B-AD8E-E22BE65FF0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23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4693" name="Picture 19" descr="C:\Users\axel\Desktop\Drmaster\pic\WebIcons1_by_KenSaunders\PNG_128x128\Home.png">
            <a:hlinkClick r:id="rId5" action="ppaction://hlinksldjump" tooltip="回大綱"/>
            <a:extLst>
              <a:ext uri="{FF2B5EF4-FFF2-40B4-BE49-F238E27FC236}">
                <a16:creationId xmlns:a16="http://schemas.microsoft.com/office/drawing/2014/main" id="{0C26D454-FBAB-4283-BFBC-E0EDDABE195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708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4694" name="Picture 20" descr="C:\Users\axel\Desktop\Drmaster\pic\WebIcons1_by_KenSaunders\PNG_128x128\Info.png">
            <a:hlinkClick r:id="" action="ppaction://hlinkshowjump?jump=endshow"/>
            <a:extLst>
              <a:ext uri="{FF2B5EF4-FFF2-40B4-BE49-F238E27FC236}">
                <a16:creationId xmlns:a16="http://schemas.microsoft.com/office/drawing/2014/main" id="{EE81952C-5577-4FB9-A9B4-61E97C1402A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851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695" name="內容版面配置區 7">
            <a:extLst>
              <a:ext uri="{FF2B5EF4-FFF2-40B4-BE49-F238E27FC236}">
                <a16:creationId xmlns:a16="http://schemas.microsoft.com/office/drawing/2014/main" id="{02E8843A-704B-4380-9E1D-946BE2209227}"/>
              </a:ext>
            </a:extLst>
          </p:cNvPr>
          <p:cNvSpPr>
            <a:spLocks noGrp="1"/>
          </p:cNvSpPr>
          <p:nvPr>
            <p:ph idx="1"/>
          </p:nvPr>
        </p:nvSpPr>
        <p:spPr bwMode="auto">
          <a:xfrm>
            <a:off x="285750" y="1143000"/>
            <a:ext cx="8643938"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dirty="0"/>
              <a:t>首先，我們開始分析第一段描述。我們先看一下第一段中之敘述：</a:t>
            </a:r>
          </a:p>
          <a:p>
            <a:pPr lvl="1"/>
            <a:r>
              <a:rPr lang="zh-TW" altLang="en-US" dirty="0"/>
              <a:t>利用名詞擷取法，這段話不僅點出了產品（</a:t>
            </a:r>
            <a:r>
              <a:rPr lang="en-US" altLang="zh-TW" dirty="0"/>
              <a:t>Product</a:t>
            </a:r>
            <a:r>
              <a:rPr lang="zh-TW" altLang="en-US" dirty="0"/>
              <a:t>），並且也描述到產品分為兩類： </a:t>
            </a:r>
            <a:r>
              <a:rPr lang="en-US" altLang="zh-TW" dirty="0"/>
              <a:t>Vender Product</a:t>
            </a:r>
            <a:r>
              <a:rPr lang="zh-TW" altLang="en-US" dirty="0"/>
              <a:t>以及</a:t>
            </a:r>
            <a:r>
              <a:rPr lang="en-US" altLang="zh-TW" dirty="0"/>
              <a:t>Customer Product</a:t>
            </a:r>
            <a:r>
              <a:rPr lang="zh-TW" altLang="en-US" dirty="0"/>
              <a:t>。因此，我們利用繼承的關係來塑模它們之間的關係，進而得出下圖。</a:t>
            </a:r>
          </a:p>
          <a:p>
            <a:pPr lvl="1"/>
            <a:endParaRPr lang="zh-TW" altLang="en-US" dirty="0"/>
          </a:p>
        </p:txBody>
      </p:sp>
      <p:pic>
        <p:nvPicPr>
          <p:cNvPr id="114696" name="Picture 9">
            <a:extLst>
              <a:ext uri="{FF2B5EF4-FFF2-40B4-BE49-F238E27FC236}">
                <a16:creationId xmlns:a16="http://schemas.microsoft.com/office/drawing/2014/main" id="{0CCBA2CC-48AD-4843-BA53-135AA805946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57500" y="4500563"/>
            <a:ext cx="3709988" cy="220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標題 2">
            <a:extLst>
              <a:ext uri="{FF2B5EF4-FFF2-40B4-BE49-F238E27FC236}">
                <a16:creationId xmlns:a16="http://schemas.microsoft.com/office/drawing/2014/main" id="{D00284E7-8DBF-44DA-AA36-961C658015C3}"/>
              </a:ext>
            </a:extLst>
          </p:cNvPr>
          <p:cNvSpPr>
            <a:spLocks noGrp="1"/>
          </p:cNvSpPr>
          <p:nvPr>
            <p:ph type="title"/>
          </p:nvPr>
        </p:nvSpPr>
        <p:spPr>
          <a:xfrm>
            <a:off x="785813" y="144463"/>
            <a:ext cx="8207375" cy="882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a:t>9-8 </a:t>
            </a:r>
            <a:r>
              <a:rPr lang="zh-TW" altLang="en-US"/>
              <a:t>綜合練習</a:t>
            </a:r>
          </a:p>
        </p:txBody>
      </p:sp>
      <p:pic>
        <p:nvPicPr>
          <p:cNvPr id="116739" name="Picture 3" descr="C:\Users\axel\Desktop\Drmaster\pic\WebIcons1_by_KenSaunders\PNG_128x128\Back.png">
            <a:hlinkClick r:id="" action="ppaction://hlinkshowjump?jump=previousslide" tooltip="前一頁"/>
            <a:extLst>
              <a:ext uri="{FF2B5EF4-FFF2-40B4-BE49-F238E27FC236}">
                <a16:creationId xmlns:a16="http://schemas.microsoft.com/office/drawing/2014/main" id="{99CE1725-B3E9-49DB-AA5D-726C9C41D8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66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40" name="Picture 14" descr="C:\Users\axel\Desktop\Drmaster\pic\WebIcons1_by_KenSaunders\PNG_128x128\Forward.png">
            <a:hlinkClick r:id="" action="ppaction://hlinkshowjump?jump=nextslide" tooltip="下一頁"/>
            <a:extLst>
              <a:ext uri="{FF2B5EF4-FFF2-40B4-BE49-F238E27FC236}">
                <a16:creationId xmlns:a16="http://schemas.microsoft.com/office/drawing/2014/main" id="{A3B2D934-89EE-4971-AC78-0BA3F976AE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23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41" name="Picture 19" descr="C:\Users\axel\Desktop\Drmaster\pic\WebIcons1_by_KenSaunders\PNG_128x128\Home.png">
            <a:hlinkClick r:id="rId5" action="ppaction://hlinksldjump" tooltip="回大綱"/>
            <a:extLst>
              <a:ext uri="{FF2B5EF4-FFF2-40B4-BE49-F238E27FC236}">
                <a16:creationId xmlns:a16="http://schemas.microsoft.com/office/drawing/2014/main" id="{892256B2-E769-443B-A74D-8FE9E8116D4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708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42" name="Picture 20" descr="C:\Users\axel\Desktop\Drmaster\pic\WebIcons1_by_KenSaunders\PNG_128x128\Info.png">
            <a:hlinkClick r:id="" action="ppaction://hlinkshowjump?jump=endshow"/>
            <a:extLst>
              <a:ext uri="{FF2B5EF4-FFF2-40B4-BE49-F238E27FC236}">
                <a16:creationId xmlns:a16="http://schemas.microsoft.com/office/drawing/2014/main" id="{95FBAFBD-3DBB-405D-A173-58A1B30A56A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851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743" name="內容版面配置區 7">
            <a:extLst>
              <a:ext uri="{FF2B5EF4-FFF2-40B4-BE49-F238E27FC236}">
                <a16:creationId xmlns:a16="http://schemas.microsoft.com/office/drawing/2014/main" id="{AF79CB98-7DC4-4570-BAD8-3E9EEBDF966A}"/>
              </a:ext>
            </a:extLst>
          </p:cNvPr>
          <p:cNvSpPr>
            <a:spLocks noGrp="1"/>
          </p:cNvSpPr>
          <p:nvPr>
            <p:ph idx="1"/>
          </p:nvPr>
        </p:nvSpPr>
        <p:spPr bwMode="auto">
          <a:xfrm>
            <a:off x="285750" y="1143000"/>
            <a:ext cx="8643938"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dirty="0"/>
              <a:t>首先，我們開始分析第一段描述。我們先看一下第一段中之敘述：</a:t>
            </a:r>
          </a:p>
          <a:p>
            <a:pPr lvl="1"/>
            <a:r>
              <a:rPr lang="zh-TW" altLang="en-US" dirty="0"/>
              <a:t>如果細讀這段描述，我們發現它還透露出一個重要的聚合概念：「我們也可以將零售商的產品包裝起來變成客製化產品」，於是有了下圖。除此之外，這段話已經沒有任何概念沒有被捕捉到。 </a:t>
            </a:r>
          </a:p>
          <a:p>
            <a:pPr lvl="1"/>
            <a:endParaRPr lang="zh-TW" altLang="en-US" dirty="0"/>
          </a:p>
        </p:txBody>
      </p:sp>
      <p:pic>
        <p:nvPicPr>
          <p:cNvPr id="116744" name="Picture 9">
            <a:extLst>
              <a:ext uri="{FF2B5EF4-FFF2-40B4-BE49-F238E27FC236}">
                <a16:creationId xmlns:a16="http://schemas.microsoft.com/office/drawing/2014/main" id="{E327C5CE-AD6A-43CE-9192-34C9311B080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71750" y="4214813"/>
            <a:ext cx="4500563" cy="2360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標題 2">
            <a:extLst>
              <a:ext uri="{FF2B5EF4-FFF2-40B4-BE49-F238E27FC236}">
                <a16:creationId xmlns:a16="http://schemas.microsoft.com/office/drawing/2014/main" id="{698F5141-E215-46ED-95C0-311364F744A6}"/>
              </a:ext>
            </a:extLst>
          </p:cNvPr>
          <p:cNvSpPr>
            <a:spLocks noGrp="1"/>
          </p:cNvSpPr>
          <p:nvPr>
            <p:ph type="title"/>
          </p:nvPr>
        </p:nvSpPr>
        <p:spPr>
          <a:xfrm>
            <a:off x="785813" y="144463"/>
            <a:ext cx="8207375" cy="882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a:t>9-8 </a:t>
            </a:r>
            <a:r>
              <a:rPr lang="zh-TW" altLang="en-US"/>
              <a:t>綜合練習</a:t>
            </a:r>
          </a:p>
        </p:txBody>
      </p:sp>
      <p:pic>
        <p:nvPicPr>
          <p:cNvPr id="118787" name="Picture 3" descr="C:\Users\axel\Desktop\Drmaster\pic\WebIcons1_by_KenSaunders\PNG_128x128\Back.png">
            <a:hlinkClick r:id="" action="ppaction://hlinkshowjump?jump=previousslide" tooltip="前一頁"/>
            <a:extLst>
              <a:ext uri="{FF2B5EF4-FFF2-40B4-BE49-F238E27FC236}">
                <a16:creationId xmlns:a16="http://schemas.microsoft.com/office/drawing/2014/main" id="{E938F14C-9653-49EE-9516-47F4393905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66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8788" name="Picture 14" descr="C:\Users\axel\Desktop\Drmaster\pic\WebIcons1_by_KenSaunders\PNG_128x128\Forward.png">
            <a:hlinkClick r:id="" action="ppaction://hlinkshowjump?jump=nextslide" tooltip="下一頁"/>
            <a:extLst>
              <a:ext uri="{FF2B5EF4-FFF2-40B4-BE49-F238E27FC236}">
                <a16:creationId xmlns:a16="http://schemas.microsoft.com/office/drawing/2014/main" id="{573F0564-54B6-479A-92F5-47746CF9C9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23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8789" name="Picture 19" descr="C:\Users\axel\Desktop\Drmaster\pic\WebIcons1_by_KenSaunders\PNG_128x128\Home.png">
            <a:hlinkClick r:id="rId5" action="ppaction://hlinksldjump" tooltip="回大綱"/>
            <a:extLst>
              <a:ext uri="{FF2B5EF4-FFF2-40B4-BE49-F238E27FC236}">
                <a16:creationId xmlns:a16="http://schemas.microsoft.com/office/drawing/2014/main" id="{8C6007A8-4692-48FB-8AEA-5A2F09CA7D8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708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8790" name="Picture 20" descr="C:\Users\axel\Desktop\Drmaster\pic\WebIcons1_by_KenSaunders\PNG_128x128\Info.png">
            <a:hlinkClick r:id="" action="ppaction://hlinkshowjump?jump=endshow"/>
            <a:extLst>
              <a:ext uri="{FF2B5EF4-FFF2-40B4-BE49-F238E27FC236}">
                <a16:creationId xmlns:a16="http://schemas.microsoft.com/office/drawing/2014/main" id="{0EFE0B39-DB7C-46C2-8C37-587D673BE4D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851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791" name="內容版面配置區 7">
            <a:extLst>
              <a:ext uri="{FF2B5EF4-FFF2-40B4-BE49-F238E27FC236}">
                <a16:creationId xmlns:a16="http://schemas.microsoft.com/office/drawing/2014/main" id="{6154D9F7-99A6-4E3C-B814-94329490373C}"/>
              </a:ext>
            </a:extLst>
          </p:cNvPr>
          <p:cNvSpPr>
            <a:spLocks noGrp="1"/>
          </p:cNvSpPr>
          <p:nvPr>
            <p:ph idx="1"/>
          </p:nvPr>
        </p:nvSpPr>
        <p:spPr bwMode="auto">
          <a:xfrm>
            <a:off x="285750" y="1143000"/>
            <a:ext cx="8643938"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pPr>
            <a:r>
              <a:rPr lang="zh-TW" altLang="en-US" dirty="0"/>
              <a:t>接著分析下一段話：</a:t>
            </a:r>
          </a:p>
          <a:p>
            <a:pPr lvl="1"/>
            <a:r>
              <a:rPr lang="zh-TW" altLang="en-US" dirty="0"/>
              <a:t>「</a:t>
            </a:r>
            <a:r>
              <a:rPr lang="en-US" altLang="zh-TW" dirty="0"/>
              <a:t>…</a:t>
            </a:r>
            <a:r>
              <a:rPr lang="zh-TW" altLang="en-US" dirty="0"/>
              <a:t>顧客（</a:t>
            </a:r>
            <a:r>
              <a:rPr lang="en-US" altLang="zh-TW" dirty="0"/>
              <a:t>Customers</a:t>
            </a:r>
            <a:r>
              <a:rPr lang="zh-TW" altLang="en-US" dirty="0"/>
              <a:t>）購買（</a:t>
            </a:r>
            <a:r>
              <a:rPr lang="en-US" altLang="zh-TW" dirty="0"/>
              <a:t>Place Orders</a:t>
            </a:r>
            <a:r>
              <a:rPr lang="zh-TW" altLang="en-US" dirty="0"/>
              <a:t>）一個或是多個項目（</a:t>
            </a:r>
            <a:r>
              <a:rPr lang="en-US" altLang="zh-TW" dirty="0"/>
              <a:t>Item</a:t>
            </a:r>
            <a:r>
              <a:rPr lang="zh-TW" altLang="en-US" dirty="0"/>
              <a:t>），對於有興趣的顧客，系統會記錄他們是否有購買。</a:t>
            </a:r>
            <a:r>
              <a:rPr lang="en-US" altLang="zh-TW" dirty="0"/>
              <a:t>…</a:t>
            </a:r>
            <a:r>
              <a:rPr lang="zh-TW" altLang="en-US" dirty="0"/>
              <a:t>」</a:t>
            </a:r>
            <a:endParaRPr lang="en-US" altLang="zh-TW" dirty="0"/>
          </a:p>
          <a:p>
            <a:pPr lvl="1"/>
            <a:r>
              <a:rPr lang="zh-TW" altLang="en-US" dirty="0"/>
              <a:t>從這段描述，我們捕捉到顧客（</a:t>
            </a:r>
            <a:r>
              <a:rPr lang="en-US" altLang="zh-TW" dirty="0"/>
              <a:t>Customer</a:t>
            </a:r>
            <a:r>
              <a:rPr lang="zh-TW" altLang="en-US" dirty="0"/>
              <a:t>）、訂單（</a:t>
            </a:r>
            <a:r>
              <a:rPr lang="en-US" altLang="zh-TW" dirty="0"/>
              <a:t>Order</a:t>
            </a:r>
            <a:r>
              <a:rPr lang="zh-TW" altLang="en-US" dirty="0"/>
              <a:t>），並且知道訂單中會記載著一個或多個項目（</a:t>
            </a:r>
            <a:r>
              <a:rPr lang="en-US" altLang="zh-TW" dirty="0"/>
              <a:t>Line item</a:t>
            </a:r>
            <a:r>
              <a:rPr lang="zh-TW" altLang="en-US" dirty="0"/>
              <a:t>）。因此，這三個概念之間有 關聯關係的存在，繪製如下圖。</a:t>
            </a:r>
          </a:p>
          <a:p>
            <a:pPr lvl="1"/>
            <a:endParaRPr lang="zh-TW" altLang="en-US" dirty="0"/>
          </a:p>
        </p:txBody>
      </p:sp>
      <p:pic>
        <p:nvPicPr>
          <p:cNvPr id="118792" name="Picture 9">
            <a:extLst>
              <a:ext uri="{FF2B5EF4-FFF2-40B4-BE49-F238E27FC236}">
                <a16:creationId xmlns:a16="http://schemas.microsoft.com/office/drawing/2014/main" id="{CF375C9B-F768-4A15-B0FD-F8A469C2FFB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3000" y="5072063"/>
            <a:ext cx="7372350" cy="909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標題 2">
            <a:extLst>
              <a:ext uri="{FF2B5EF4-FFF2-40B4-BE49-F238E27FC236}">
                <a16:creationId xmlns:a16="http://schemas.microsoft.com/office/drawing/2014/main" id="{65D13CAF-4427-4A07-826C-B5334956565C}"/>
              </a:ext>
            </a:extLst>
          </p:cNvPr>
          <p:cNvSpPr>
            <a:spLocks noGrp="1"/>
          </p:cNvSpPr>
          <p:nvPr>
            <p:ph type="title"/>
          </p:nvPr>
        </p:nvSpPr>
        <p:spPr>
          <a:xfrm>
            <a:off x="785813" y="144463"/>
            <a:ext cx="8207375" cy="882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a:t>9-8 </a:t>
            </a:r>
            <a:r>
              <a:rPr lang="zh-TW" altLang="en-US"/>
              <a:t>綜合練習</a:t>
            </a:r>
          </a:p>
        </p:txBody>
      </p:sp>
      <p:pic>
        <p:nvPicPr>
          <p:cNvPr id="120835" name="Picture 3" descr="C:\Users\axel\Desktop\Drmaster\pic\WebIcons1_by_KenSaunders\PNG_128x128\Back.png">
            <a:hlinkClick r:id="" action="ppaction://hlinkshowjump?jump=previousslide" tooltip="前一頁"/>
            <a:extLst>
              <a:ext uri="{FF2B5EF4-FFF2-40B4-BE49-F238E27FC236}">
                <a16:creationId xmlns:a16="http://schemas.microsoft.com/office/drawing/2014/main" id="{16A851E5-31F2-479C-A79F-11842C553C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66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0836" name="Picture 14" descr="C:\Users\axel\Desktop\Drmaster\pic\WebIcons1_by_KenSaunders\PNG_128x128\Forward.png">
            <a:hlinkClick r:id="" action="ppaction://hlinkshowjump?jump=nextslide" tooltip="下一頁"/>
            <a:extLst>
              <a:ext uri="{FF2B5EF4-FFF2-40B4-BE49-F238E27FC236}">
                <a16:creationId xmlns:a16="http://schemas.microsoft.com/office/drawing/2014/main" id="{45F42422-69FD-4209-9C86-F399323063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23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0837" name="Picture 19" descr="C:\Users\axel\Desktop\Drmaster\pic\WebIcons1_by_KenSaunders\PNG_128x128\Home.png">
            <a:hlinkClick r:id="rId5" action="ppaction://hlinksldjump" tooltip="回大綱"/>
            <a:extLst>
              <a:ext uri="{FF2B5EF4-FFF2-40B4-BE49-F238E27FC236}">
                <a16:creationId xmlns:a16="http://schemas.microsoft.com/office/drawing/2014/main" id="{43A5F246-CB4C-4BD8-90F5-59B943829C6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708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0838" name="Picture 20" descr="C:\Users\axel\Desktop\Drmaster\pic\WebIcons1_by_KenSaunders\PNG_128x128\Info.png">
            <a:hlinkClick r:id="" action="ppaction://hlinkshowjump?jump=endshow"/>
            <a:extLst>
              <a:ext uri="{FF2B5EF4-FFF2-40B4-BE49-F238E27FC236}">
                <a16:creationId xmlns:a16="http://schemas.microsoft.com/office/drawing/2014/main" id="{04F5F0D2-C19B-4996-89AB-1FF9FA7D4DF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851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0839" name="內容版面配置區 7">
            <a:extLst>
              <a:ext uri="{FF2B5EF4-FFF2-40B4-BE49-F238E27FC236}">
                <a16:creationId xmlns:a16="http://schemas.microsoft.com/office/drawing/2014/main" id="{11F5DAF6-ACE2-4075-90A6-4CD2243DD6C6}"/>
              </a:ext>
            </a:extLst>
          </p:cNvPr>
          <p:cNvSpPr>
            <a:spLocks noGrp="1"/>
          </p:cNvSpPr>
          <p:nvPr>
            <p:ph idx="1"/>
          </p:nvPr>
        </p:nvSpPr>
        <p:spPr bwMode="auto">
          <a:xfrm>
            <a:off x="285750" y="1143000"/>
            <a:ext cx="8643938"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dirty="0"/>
              <a:t>我們接著看下一段描述：</a:t>
            </a:r>
          </a:p>
          <a:p>
            <a:pPr lvl="1"/>
            <a:r>
              <a:rPr lang="zh-TW" altLang="en-US" dirty="0"/>
              <a:t>「每一個購買項目對應於某項產品。每個產品使用一個唯一的序列號碼（</a:t>
            </a:r>
            <a:r>
              <a:rPr lang="en-US" altLang="zh-TW" dirty="0"/>
              <a:t>Serial Number</a:t>
            </a:r>
            <a:r>
              <a:rPr lang="zh-TW" altLang="en-US" dirty="0"/>
              <a:t>）。」</a:t>
            </a:r>
            <a:endParaRPr lang="en-US" altLang="zh-TW" dirty="0"/>
          </a:p>
          <a:p>
            <a:pPr lvl="1"/>
            <a:r>
              <a:rPr lang="zh-TW" altLang="en-US" dirty="0"/>
              <a:t>從這段話的描述，我們可以看到原來訂購項目與產品之間是必須有關連的。因此，模型演化成為下頁圖： </a:t>
            </a:r>
          </a:p>
          <a:p>
            <a:pPr lvl="1"/>
            <a:endParaRPr lang="zh-TW"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標題 2">
            <a:extLst>
              <a:ext uri="{FF2B5EF4-FFF2-40B4-BE49-F238E27FC236}">
                <a16:creationId xmlns:a16="http://schemas.microsoft.com/office/drawing/2014/main" id="{85398C6B-EA6C-497C-BF36-3E7FCEBAE34D}"/>
              </a:ext>
            </a:extLst>
          </p:cNvPr>
          <p:cNvSpPr>
            <a:spLocks noGrp="1"/>
          </p:cNvSpPr>
          <p:nvPr>
            <p:ph type="title"/>
          </p:nvPr>
        </p:nvSpPr>
        <p:spPr>
          <a:xfrm>
            <a:off x="785813" y="144463"/>
            <a:ext cx="8207375" cy="882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a:t>9-8 </a:t>
            </a:r>
            <a:r>
              <a:rPr lang="zh-TW" altLang="en-US"/>
              <a:t>綜合練習</a:t>
            </a:r>
          </a:p>
        </p:txBody>
      </p:sp>
      <p:pic>
        <p:nvPicPr>
          <p:cNvPr id="122883" name="Picture 3" descr="C:\Users\axel\Desktop\Drmaster\pic\WebIcons1_by_KenSaunders\PNG_128x128\Back.png">
            <a:hlinkClick r:id="" action="ppaction://hlinkshowjump?jump=previousslide" tooltip="前一頁"/>
            <a:extLst>
              <a:ext uri="{FF2B5EF4-FFF2-40B4-BE49-F238E27FC236}">
                <a16:creationId xmlns:a16="http://schemas.microsoft.com/office/drawing/2014/main" id="{BC17F37C-53F4-4B4B-B3E0-130572599E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66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884" name="Picture 14" descr="C:\Users\axel\Desktop\Drmaster\pic\WebIcons1_by_KenSaunders\PNG_128x128\Forward.png">
            <a:hlinkClick r:id="" action="ppaction://hlinkshowjump?jump=nextslide" tooltip="下一頁"/>
            <a:extLst>
              <a:ext uri="{FF2B5EF4-FFF2-40B4-BE49-F238E27FC236}">
                <a16:creationId xmlns:a16="http://schemas.microsoft.com/office/drawing/2014/main" id="{61F8A34E-A962-43D8-BA99-F29B0D0785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23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885" name="Picture 19" descr="C:\Users\axel\Desktop\Drmaster\pic\WebIcons1_by_KenSaunders\PNG_128x128\Home.png">
            <a:hlinkClick r:id="rId5" action="ppaction://hlinksldjump" tooltip="回大綱"/>
            <a:extLst>
              <a:ext uri="{FF2B5EF4-FFF2-40B4-BE49-F238E27FC236}">
                <a16:creationId xmlns:a16="http://schemas.microsoft.com/office/drawing/2014/main" id="{411C3E40-A3B0-4522-B2F3-41914E20383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708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886" name="Picture 20" descr="C:\Users\axel\Desktop\Drmaster\pic\WebIcons1_by_KenSaunders\PNG_128x128\Info.png">
            <a:hlinkClick r:id="" action="ppaction://hlinkshowjump?jump=endshow"/>
            <a:extLst>
              <a:ext uri="{FF2B5EF4-FFF2-40B4-BE49-F238E27FC236}">
                <a16:creationId xmlns:a16="http://schemas.microsoft.com/office/drawing/2014/main" id="{26598E9F-638E-472C-BE4B-92C8242C9ED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851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887" name="內容版面配置區 7">
            <a:extLst>
              <a:ext uri="{FF2B5EF4-FFF2-40B4-BE49-F238E27FC236}">
                <a16:creationId xmlns:a16="http://schemas.microsoft.com/office/drawing/2014/main" id="{BD716273-6876-49D3-ABA6-8D197F667A3B}"/>
              </a:ext>
            </a:extLst>
          </p:cNvPr>
          <p:cNvSpPr>
            <a:spLocks noGrp="1"/>
          </p:cNvSpPr>
          <p:nvPr>
            <p:ph idx="1"/>
          </p:nvPr>
        </p:nvSpPr>
        <p:spPr bwMode="auto">
          <a:xfrm>
            <a:off x="285750" y="1143000"/>
            <a:ext cx="8643938"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a:t>我們接著看下一段描述：</a:t>
            </a:r>
          </a:p>
          <a:p>
            <a:pPr lvl="1"/>
            <a:endParaRPr lang="zh-TW" altLang="en-US"/>
          </a:p>
        </p:txBody>
      </p:sp>
      <p:pic>
        <p:nvPicPr>
          <p:cNvPr id="122888" name="Picture 9">
            <a:extLst>
              <a:ext uri="{FF2B5EF4-FFF2-40B4-BE49-F238E27FC236}">
                <a16:creationId xmlns:a16="http://schemas.microsoft.com/office/drawing/2014/main" id="{5F6B2F3B-B075-48D1-89DE-2F67577117D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3000" y="2000250"/>
            <a:ext cx="7321550" cy="369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標題 2">
            <a:extLst>
              <a:ext uri="{FF2B5EF4-FFF2-40B4-BE49-F238E27FC236}">
                <a16:creationId xmlns:a16="http://schemas.microsoft.com/office/drawing/2014/main" id="{DBCE4F7E-55BD-4057-99F2-8F34434EE48A}"/>
              </a:ext>
            </a:extLst>
          </p:cNvPr>
          <p:cNvSpPr>
            <a:spLocks noGrp="1"/>
          </p:cNvSpPr>
          <p:nvPr>
            <p:ph type="title"/>
          </p:nvPr>
        </p:nvSpPr>
        <p:spPr>
          <a:xfrm>
            <a:off x="785813" y="144463"/>
            <a:ext cx="8207375" cy="882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a:t>9-8 </a:t>
            </a:r>
            <a:r>
              <a:rPr lang="zh-TW" altLang="en-US"/>
              <a:t>綜合練習</a:t>
            </a:r>
          </a:p>
        </p:txBody>
      </p:sp>
      <p:pic>
        <p:nvPicPr>
          <p:cNvPr id="124931" name="Picture 3" descr="C:\Users\axel\Desktop\Drmaster\pic\WebIcons1_by_KenSaunders\PNG_128x128\Back.png">
            <a:hlinkClick r:id="" action="ppaction://hlinkshowjump?jump=previousslide" tooltip="前一頁"/>
            <a:extLst>
              <a:ext uri="{FF2B5EF4-FFF2-40B4-BE49-F238E27FC236}">
                <a16:creationId xmlns:a16="http://schemas.microsoft.com/office/drawing/2014/main" id="{A2E82154-26D8-494C-A9EE-3245A7F48D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66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932" name="Picture 14" descr="C:\Users\axel\Desktop\Drmaster\pic\WebIcons1_by_KenSaunders\PNG_128x128\Forward.png">
            <a:hlinkClick r:id="" action="ppaction://hlinkshowjump?jump=nextslide" tooltip="下一頁"/>
            <a:extLst>
              <a:ext uri="{FF2B5EF4-FFF2-40B4-BE49-F238E27FC236}">
                <a16:creationId xmlns:a16="http://schemas.microsoft.com/office/drawing/2014/main" id="{4C590FEE-F84F-4D13-8867-38850AE590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23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933" name="Picture 19" descr="C:\Users\axel\Desktop\Drmaster\pic\WebIcons1_by_KenSaunders\PNG_128x128\Home.png">
            <a:hlinkClick r:id="rId5" action="ppaction://hlinksldjump" tooltip="回大綱"/>
            <a:extLst>
              <a:ext uri="{FF2B5EF4-FFF2-40B4-BE49-F238E27FC236}">
                <a16:creationId xmlns:a16="http://schemas.microsoft.com/office/drawing/2014/main" id="{6E6B7583-D8ED-4E57-B047-7ED751C1BEA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708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934" name="Picture 20" descr="C:\Users\axel\Desktop\Drmaster\pic\WebIcons1_by_KenSaunders\PNG_128x128\Info.png">
            <a:hlinkClick r:id="" action="ppaction://hlinkshowjump?jump=endshow"/>
            <a:extLst>
              <a:ext uri="{FF2B5EF4-FFF2-40B4-BE49-F238E27FC236}">
                <a16:creationId xmlns:a16="http://schemas.microsoft.com/office/drawing/2014/main" id="{F4E035E8-FB92-4CA1-8A01-EEDADF91C32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851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4935" name="內容版面配置區 7">
            <a:extLst>
              <a:ext uri="{FF2B5EF4-FFF2-40B4-BE49-F238E27FC236}">
                <a16:creationId xmlns:a16="http://schemas.microsoft.com/office/drawing/2014/main" id="{B3130734-8EDA-4002-9C47-0213E34EE255}"/>
              </a:ext>
            </a:extLst>
          </p:cNvPr>
          <p:cNvSpPr>
            <a:spLocks noGrp="1"/>
          </p:cNvSpPr>
          <p:nvPr>
            <p:ph idx="1"/>
          </p:nvPr>
        </p:nvSpPr>
        <p:spPr bwMode="auto">
          <a:xfrm>
            <a:off x="285750" y="1143000"/>
            <a:ext cx="8643938"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a:t>至此，第一段描述中的領域概念基本上都已經表達於類別圖上。我們接著分析第二段描述。</a:t>
            </a:r>
            <a:endParaRPr lang="en-US" altLang="zh-TW"/>
          </a:p>
          <a:p>
            <a:pPr>
              <a:lnSpc>
                <a:spcPct val="90000"/>
              </a:lnSpc>
            </a:pPr>
            <a:r>
              <a:rPr lang="zh-TW" altLang="en-US"/>
              <a:t>第二段描述中有提到：</a:t>
            </a:r>
          </a:p>
          <a:p>
            <a:pPr lvl="1"/>
            <a:r>
              <a:rPr lang="zh-TW" altLang="en-US"/>
              <a:t>「</a:t>
            </a:r>
            <a:r>
              <a:rPr lang="en-US" altLang="zh-TW"/>
              <a:t>…</a:t>
            </a:r>
            <a:r>
              <a:rPr lang="zh-TW" altLang="en-US"/>
              <a:t>收到從零售商運送來產品（</a:t>
            </a:r>
            <a:r>
              <a:rPr lang="en-US" altLang="zh-TW"/>
              <a:t>Shipment</a:t>
            </a:r>
            <a:r>
              <a:rPr lang="zh-TW" altLang="en-US"/>
              <a:t>）會被存放於庫存（</a:t>
            </a:r>
            <a:r>
              <a:rPr lang="en-US" altLang="zh-TW"/>
              <a:t>Placed Into Inventory</a:t>
            </a:r>
            <a:r>
              <a:rPr lang="zh-TW" altLang="en-US"/>
              <a:t>）</a:t>
            </a:r>
            <a:r>
              <a:rPr lang="en-US" altLang="zh-TW"/>
              <a:t>…</a:t>
            </a:r>
            <a:r>
              <a:rPr lang="zh-TW" altLang="en-US"/>
              <a:t>」以及「</a:t>
            </a:r>
            <a:r>
              <a:rPr lang="en-US" altLang="zh-TW"/>
              <a:t>…</a:t>
            </a:r>
            <a:r>
              <a:rPr lang="zh-TW" altLang="en-US"/>
              <a:t>當有產品時，顧客所採購的產品會被運送出去（</a:t>
            </a:r>
            <a:r>
              <a:rPr lang="en-US" altLang="zh-TW"/>
              <a:t>Customer Shipment</a:t>
            </a:r>
            <a:r>
              <a:rPr lang="zh-TW" altLang="en-US"/>
              <a:t>）</a:t>
            </a:r>
            <a:r>
              <a:rPr lang="en-US" altLang="zh-TW"/>
              <a:t>…</a:t>
            </a:r>
            <a:r>
              <a:rPr lang="zh-TW" altLang="en-US"/>
              <a:t>」</a:t>
            </a:r>
            <a:endParaRPr lang="en-US" altLang="zh-TW"/>
          </a:p>
          <a:p>
            <a:endParaRPr lang="zh-TW" altLang="en-US"/>
          </a:p>
          <a:p>
            <a:pPr lvl="1"/>
            <a:endParaRPr lang="zh-TW"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標題 2">
            <a:extLst>
              <a:ext uri="{FF2B5EF4-FFF2-40B4-BE49-F238E27FC236}">
                <a16:creationId xmlns:a16="http://schemas.microsoft.com/office/drawing/2014/main" id="{E11E948F-EB0B-441C-9934-9BA9C0E10A82}"/>
              </a:ext>
            </a:extLst>
          </p:cNvPr>
          <p:cNvSpPr>
            <a:spLocks noGrp="1"/>
          </p:cNvSpPr>
          <p:nvPr>
            <p:ph type="title"/>
          </p:nvPr>
        </p:nvSpPr>
        <p:spPr>
          <a:xfrm>
            <a:off x="785813" y="144463"/>
            <a:ext cx="8207375" cy="882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a:t>9-8 </a:t>
            </a:r>
            <a:r>
              <a:rPr lang="zh-TW" altLang="en-US"/>
              <a:t>綜合練習</a:t>
            </a:r>
          </a:p>
        </p:txBody>
      </p:sp>
      <p:pic>
        <p:nvPicPr>
          <p:cNvPr id="126979" name="Picture 3" descr="C:\Users\axel\Desktop\Drmaster\pic\WebIcons1_by_KenSaunders\PNG_128x128\Back.png">
            <a:hlinkClick r:id="" action="ppaction://hlinkshowjump?jump=previousslide" tooltip="前一頁"/>
            <a:extLst>
              <a:ext uri="{FF2B5EF4-FFF2-40B4-BE49-F238E27FC236}">
                <a16:creationId xmlns:a16="http://schemas.microsoft.com/office/drawing/2014/main" id="{93E1A3D5-86A7-4D57-B6FF-95CEBF8B8D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66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6980" name="Picture 14" descr="C:\Users\axel\Desktop\Drmaster\pic\WebIcons1_by_KenSaunders\PNG_128x128\Forward.png">
            <a:hlinkClick r:id="" action="ppaction://hlinkshowjump?jump=nextslide" tooltip="下一頁"/>
            <a:extLst>
              <a:ext uri="{FF2B5EF4-FFF2-40B4-BE49-F238E27FC236}">
                <a16:creationId xmlns:a16="http://schemas.microsoft.com/office/drawing/2014/main" id="{55FCEE02-8443-4EED-B830-896A9A346D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23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6981" name="Picture 19" descr="C:\Users\axel\Desktop\Drmaster\pic\WebIcons1_by_KenSaunders\PNG_128x128\Home.png">
            <a:hlinkClick r:id="rId5" action="ppaction://hlinksldjump" tooltip="回大綱"/>
            <a:extLst>
              <a:ext uri="{FF2B5EF4-FFF2-40B4-BE49-F238E27FC236}">
                <a16:creationId xmlns:a16="http://schemas.microsoft.com/office/drawing/2014/main" id="{520C939E-30CF-41E8-8110-64669A4FD6E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708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6982" name="Picture 20" descr="C:\Users\axel\Desktop\Drmaster\pic\WebIcons1_by_KenSaunders\PNG_128x128\Info.png">
            <a:hlinkClick r:id="" action="ppaction://hlinkshowjump?jump=endshow"/>
            <a:extLst>
              <a:ext uri="{FF2B5EF4-FFF2-40B4-BE49-F238E27FC236}">
                <a16:creationId xmlns:a16="http://schemas.microsoft.com/office/drawing/2014/main" id="{82828C93-3ABC-432F-A956-808C765A49E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851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6983" name="內容版面配置區 7">
            <a:extLst>
              <a:ext uri="{FF2B5EF4-FFF2-40B4-BE49-F238E27FC236}">
                <a16:creationId xmlns:a16="http://schemas.microsoft.com/office/drawing/2014/main" id="{FACFB30F-51AB-47A0-9F8B-D3153E781D5E}"/>
              </a:ext>
            </a:extLst>
          </p:cNvPr>
          <p:cNvSpPr>
            <a:spLocks noGrp="1"/>
          </p:cNvSpPr>
          <p:nvPr>
            <p:ph idx="1"/>
          </p:nvPr>
        </p:nvSpPr>
        <p:spPr bwMode="auto">
          <a:xfrm>
            <a:off x="285750" y="1143000"/>
            <a:ext cx="8643938"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1"/>
            <a:r>
              <a:rPr lang="zh-TW" altLang="en-US" dirty="0"/>
              <a:t>這兩段話似乎透露著一個概念：</a:t>
            </a:r>
            <a:r>
              <a:rPr lang="en-US" altLang="zh-TW" dirty="0"/>
              <a:t>shipment</a:t>
            </a:r>
            <a:r>
              <a:rPr lang="zh-TW" altLang="en-US" dirty="0"/>
              <a:t>，不僅如此，</a:t>
            </a:r>
            <a:r>
              <a:rPr lang="en-US" altLang="zh-TW" dirty="0"/>
              <a:t>shipment </a:t>
            </a:r>
            <a:r>
              <a:rPr lang="zh-TW" altLang="en-US" dirty="0"/>
              <a:t>可以分成兩種，一種是顧客的  </a:t>
            </a:r>
            <a:r>
              <a:rPr lang="en-US" altLang="zh-TW" dirty="0"/>
              <a:t>shipment</a:t>
            </a:r>
            <a:r>
              <a:rPr lang="zh-TW" altLang="en-US" dirty="0"/>
              <a:t>，另一種是</a:t>
            </a:r>
            <a:r>
              <a:rPr lang="en-US" altLang="zh-TW" dirty="0"/>
              <a:t>vender shipment</a:t>
            </a:r>
            <a:r>
              <a:rPr lang="zh-TW" altLang="en-US" dirty="0"/>
              <a:t>，於是產生了下圖。</a:t>
            </a:r>
          </a:p>
          <a:p>
            <a:endParaRPr lang="en-US" altLang="zh-TW" dirty="0"/>
          </a:p>
          <a:p>
            <a:endParaRPr lang="en-US" altLang="zh-TW" dirty="0"/>
          </a:p>
          <a:p>
            <a:endParaRPr lang="en-US" altLang="zh-TW" dirty="0"/>
          </a:p>
          <a:p>
            <a:endParaRPr lang="en-US" altLang="zh-TW" dirty="0"/>
          </a:p>
        </p:txBody>
      </p:sp>
      <p:pic>
        <p:nvPicPr>
          <p:cNvPr id="126984" name="Picture 9">
            <a:extLst>
              <a:ext uri="{FF2B5EF4-FFF2-40B4-BE49-F238E27FC236}">
                <a16:creationId xmlns:a16="http://schemas.microsoft.com/office/drawing/2014/main" id="{5B08A420-952D-4D7D-B4F3-B28C07C6B88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41550" y="3167063"/>
            <a:ext cx="4687888" cy="233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標題 2">
            <a:extLst>
              <a:ext uri="{FF2B5EF4-FFF2-40B4-BE49-F238E27FC236}">
                <a16:creationId xmlns:a16="http://schemas.microsoft.com/office/drawing/2014/main" id="{5B174E2D-4410-41BD-838D-06B6D5974634}"/>
              </a:ext>
            </a:extLst>
          </p:cNvPr>
          <p:cNvSpPr>
            <a:spLocks noGrp="1"/>
          </p:cNvSpPr>
          <p:nvPr>
            <p:ph type="title"/>
          </p:nvPr>
        </p:nvSpPr>
        <p:spPr>
          <a:xfrm>
            <a:off x="785813" y="144463"/>
            <a:ext cx="8207375" cy="882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a:t>9-1 </a:t>
            </a:r>
            <a:r>
              <a:rPr lang="zh-TW" altLang="en-US"/>
              <a:t>概念模型</a:t>
            </a:r>
          </a:p>
        </p:txBody>
      </p:sp>
      <p:pic>
        <p:nvPicPr>
          <p:cNvPr id="18435" name="Picture 3" descr="C:\Users\axel\Desktop\Drmaster\pic\WebIcons1_by_KenSaunders\PNG_128x128\Back.png">
            <a:hlinkClick r:id="" action="ppaction://hlinkshowjump?jump=previousslide" tooltip="前一頁"/>
            <a:extLst>
              <a:ext uri="{FF2B5EF4-FFF2-40B4-BE49-F238E27FC236}">
                <a16:creationId xmlns:a16="http://schemas.microsoft.com/office/drawing/2014/main" id="{31A61F3B-384F-494F-A092-1560374155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66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6" name="Picture 14" descr="C:\Users\axel\Desktop\Drmaster\pic\WebIcons1_by_KenSaunders\PNG_128x128\Forward.png">
            <a:hlinkClick r:id="" action="ppaction://hlinkshowjump?jump=nextslide" tooltip="下一頁"/>
            <a:extLst>
              <a:ext uri="{FF2B5EF4-FFF2-40B4-BE49-F238E27FC236}">
                <a16:creationId xmlns:a16="http://schemas.microsoft.com/office/drawing/2014/main" id="{369EC461-355D-4368-9A28-C7B1E06954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23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7" name="Picture 19" descr="C:\Users\axel\Desktop\Drmaster\pic\WebIcons1_by_KenSaunders\PNG_128x128\Home.png">
            <a:hlinkClick r:id="rId5" action="ppaction://hlinksldjump" tooltip="回大綱"/>
            <a:extLst>
              <a:ext uri="{FF2B5EF4-FFF2-40B4-BE49-F238E27FC236}">
                <a16:creationId xmlns:a16="http://schemas.microsoft.com/office/drawing/2014/main" id="{C039D4F6-88AE-4664-A202-26BFBE618A0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708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8" name="Picture 20" descr="C:\Users\axel\Desktop\Drmaster\pic\WebIcons1_by_KenSaunders\PNG_128x128\Info.png">
            <a:hlinkClick r:id="" action="ppaction://hlinkshowjump?jump=endshow"/>
            <a:extLst>
              <a:ext uri="{FF2B5EF4-FFF2-40B4-BE49-F238E27FC236}">
                <a16:creationId xmlns:a16="http://schemas.microsoft.com/office/drawing/2014/main" id="{9231E21F-3498-46AD-8488-922AEABB358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851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9" name="內容版面配置區 7">
            <a:extLst>
              <a:ext uri="{FF2B5EF4-FFF2-40B4-BE49-F238E27FC236}">
                <a16:creationId xmlns:a16="http://schemas.microsoft.com/office/drawing/2014/main" id="{4D2AF3DC-025E-4F33-8FBD-5A1EC97569BA}"/>
              </a:ext>
            </a:extLst>
          </p:cNvPr>
          <p:cNvSpPr>
            <a:spLocks noGrp="1"/>
          </p:cNvSpPr>
          <p:nvPr>
            <p:ph idx="1"/>
          </p:nvPr>
        </p:nvSpPr>
        <p:spPr bwMode="auto">
          <a:xfrm>
            <a:off x="285750" y="1143000"/>
            <a:ext cx="8643938"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a:latin typeface="Times New Roman" panose="02020603050405020304" pitchFamily="18" charset="0"/>
              </a:rPr>
              <a:t>以類別圖表達概念模型</a:t>
            </a:r>
            <a:endParaRPr lang="en-US" altLang="zh-TW">
              <a:latin typeface="Times New Roman" panose="02020603050405020304" pitchFamily="18" charset="0"/>
            </a:endParaRPr>
          </a:p>
          <a:p>
            <a:pPr lvl="1">
              <a:lnSpc>
                <a:spcPct val="90000"/>
              </a:lnSpc>
            </a:pPr>
            <a:r>
              <a:rPr lang="zh-TW" altLang="en-US">
                <a:latin typeface="Times New Roman" panose="02020603050405020304" pitchFamily="18" charset="0"/>
              </a:rPr>
              <a:t>概念模型主要是以</a:t>
            </a:r>
            <a:r>
              <a:rPr lang="zh-TW" altLang="en-US">
                <a:solidFill>
                  <a:schemeClr val="tx2"/>
                </a:solidFill>
                <a:latin typeface="Times New Roman" panose="02020603050405020304" pitchFamily="18" charset="0"/>
              </a:rPr>
              <a:t>類別圖</a:t>
            </a:r>
            <a:r>
              <a:rPr lang="zh-TW" altLang="en-US">
                <a:latin typeface="Times New Roman" panose="02020603050405020304" pitchFamily="18" charset="0"/>
              </a:rPr>
              <a:t>來表達。</a:t>
            </a:r>
            <a:r>
              <a:rPr lang="zh-TW" altLang="en-US"/>
              <a:t> </a:t>
            </a:r>
          </a:p>
          <a:p>
            <a:pPr lvl="1">
              <a:lnSpc>
                <a:spcPct val="90000"/>
              </a:lnSpc>
            </a:pPr>
            <a:r>
              <a:rPr lang="zh-TW" altLang="en-US">
                <a:latin typeface="Times New Roman" panose="02020603050405020304" pitchFamily="18" charset="0"/>
              </a:rPr>
              <a:t>建立概念模型的主要目的是</a:t>
            </a:r>
            <a:r>
              <a:rPr lang="zh-TW" altLang="en-US">
                <a:solidFill>
                  <a:schemeClr val="tx2"/>
                </a:solidFill>
                <a:latin typeface="Times New Roman" panose="02020603050405020304" pitchFamily="18" charset="0"/>
              </a:rPr>
              <a:t>讓我們能將注意力集中在領域問題中的所參予的類別，而不是軟體上的實作</a:t>
            </a:r>
            <a:r>
              <a:rPr lang="zh-TW" altLang="en-US">
                <a:latin typeface="Times New Roman" panose="02020603050405020304" pitchFamily="18" charset="0"/>
              </a:rPr>
              <a:t>。</a:t>
            </a:r>
            <a:r>
              <a:rPr lang="zh-TW" altLang="en-US"/>
              <a:t> </a:t>
            </a:r>
          </a:p>
          <a:p>
            <a:pPr lvl="1">
              <a:lnSpc>
                <a:spcPct val="90000"/>
              </a:lnSpc>
            </a:pPr>
            <a:r>
              <a:rPr lang="zh-TW" altLang="en-US">
                <a:latin typeface="Times New Roman" panose="02020603050405020304" pitchFamily="18" charset="0"/>
              </a:rPr>
              <a:t>物件導向分析與設計的思維則是在強調對於概念的分割。所以，分析階段的一個主要工作是</a:t>
            </a:r>
            <a:r>
              <a:rPr lang="zh-TW" altLang="en-US">
                <a:solidFill>
                  <a:schemeClr val="tx2"/>
                </a:solidFill>
                <a:latin typeface="Times New Roman" panose="02020603050405020304" pitchFamily="18" charset="0"/>
              </a:rPr>
              <a:t>辨別問題領域中不同的概念</a:t>
            </a:r>
            <a:r>
              <a:rPr lang="zh-TW" altLang="en-US">
                <a:latin typeface="Times New Roman" panose="02020603050405020304" pitchFamily="18" charset="0"/>
              </a:rPr>
              <a:t>，並且用類別圖來呈現它們。</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標題 2">
            <a:extLst>
              <a:ext uri="{FF2B5EF4-FFF2-40B4-BE49-F238E27FC236}">
                <a16:creationId xmlns:a16="http://schemas.microsoft.com/office/drawing/2014/main" id="{A78A4226-78A5-471C-855D-1315C570ADD0}"/>
              </a:ext>
            </a:extLst>
          </p:cNvPr>
          <p:cNvSpPr>
            <a:spLocks noGrp="1"/>
          </p:cNvSpPr>
          <p:nvPr>
            <p:ph type="title"/>
          </p:nvPr>
        </p:nvSpPr>
        <p:spPr>
          <a:xfrm>
            <a:off x="785813" y="144463"/>
            <a:ext cx="8207375" cy="882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a:t>9-8 </a:t>
            </a:r>
            <a:r>
              <a:rPr lang="zh-TW" altLang="en-US"/>
              <a:t>綜合練習</a:t>
            </a:r>
          </a:p>
        </p:txBody>
      </p:sp>
      <p:pic>
        <p:nvPicPr>
          <p:cNvPr id="129027" name="Picture 3" descr="C:\Users\axel\Desktop\Drmaster\pic\WebIcons1_by_KenSaunders\PNG_128x128\Back.png">
            <a:hlinkClick r:id="" action="ppaction://hlinkshowjump?jump=previousslide" tooltip="前一頁"/>
            <a:extLst>
              <a:ext uri="{FF2B5EF4-FFF2-40B4-BE49-F238E27FC236}">
                <a16:creationId xmlns:a16="http://schemas.microsoft.com/office/drawing/2014/main" id="{16FE3B9B-7654-44E2-A498-04153A1ABE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66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9028" name="Picture 14" descr="C:\Users\axel\Desktop\Drmaster\pic\WebIcons1_by_KenSaunders\PNG_128x128\Forward.png">
            <a:hlinkClick r:id="" action="ppaction://hlinkshowjump?jump=nextslide" tooltip="下一頁"/>
            <a:extLst>
              <a:ext uri="{FF2B5EF4-FFF2-40B4-BE49-F238E27FC236}">
                <a16:creationId xmlns:a16="http://schemas.microsoft.com/office/drawing/2014/main" id="{799E5F48-146C-4EE0-9B4F-75EC8E1787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23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9029" name="Picture 19" descr="C:\Users\axel\Desktop\Drmaster\pic\WebIcons1_by_KenSaunders\PNG_128x128\Home.png">
            <a:hlinkClick r:id="rId5" action="ppaction://hlinksldjump" tooltip="回大綱"/>
            <a:extLst>
              <a:ext uri="{FF2B5EF4-FFF2-40B4-BE49-F238E27FC236}">
                <a16:creationId xmlns:a16="http://schemas.microsoft.com/office/drawing/2014/main" id="{60A9ABC2-C3B1-45CF-BFB3-23AE556D2F4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708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9030" name="Picture 20" descr="C:\Users\axel\Desktop\Drmaster\pic\WebIcons1_by_KenSaunders\PNG_128x128\Info.png">
            <a:hlinkClick r:id="" action="ppaction://hlinkshowjump?jump=endshow"/>
            <a:extLst>
              <a:ext uri="{FF2B5EF4-FFF2-40B4-BE49-F238E27FC236}">
                <a16:creationId xmlns:a16="http://schemas.microsoft.com/office/drawing/2014/main" id="{AF85DB94-1D6E-4B3D-80DA-8790330B1A1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851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31" name="內容版面配置區 8">
            <a:extLst>
              <a:ext uri="{FF2B5EF4-FFF2-40B4-BE49-F238E27FC236}">
                <a16:creationId xmlns:a16="http://schemas.microsoft.com/office/drawing/2014/main" id="{C3F2BBC0-091D-4FC9-B361-4CE9403161AD}"/>
              </a:ext>
            </a:extLst>
          </p:cNvPr>
          <p:cNvSpPr>
            <a:spLocks noGrp="1"/>
          </p:cNvSpPr>
          <p:nvPr>
            <p:ph idx="1"/>
          </p:nvPr>
        </p:nvSpPr>
        <p:spPr bwMode="auto">
          <a:xfrm>
            <a:off x="285750" y="1143000"/>
            <a:ext cx="8643938"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lvl="1" indent="-342900">
              <a:buFontTx/>
              <a:buBlip>
                <a:blip r:embed="rId8"/>
              </a:buBlip>
            </a:pPr>
            <a:r>
              <a:rPr lang="zh-TW" altLang="en-US" sz="3600" dirty="0">
                <a:solidFill>
                  <a:srgbClr val="339933"/>
                </a:solidFill>
              </a:rPr>
              <a:t>另外，從下段描述</a:t>
            </a:r>
            <a:br>
              <a:rPr lang="en-US" altLang="zh-TW" dirty="0"/>
            </a:br>
            <a:r>
              <a:rPr lang="zh-TW" altLang="en-US" dirty="0"/>
              <a:t>「⋯所以可能會有一個以上的運送來滿足（</a:t>
            </a:r>
            <a:r>
              <a:rPr lang="en-US" altLang="zh-TW" dirty="0"/>
              <a:t>Fulfill</a:t>
            </a:r>
            <a:r>
              <a:rPr lang="zh-TW" altLang="en-US" dirty="0"/>
              <a:t>）單一的顧客訂單。但是單一運送可能包含有多個訂單。⋯」我們可以得知</a:t>
            </a:r>
            <a:r>
              <a:rPr lang="en-US" altLang="zh-TW" dirty="0"/>
              <a:t>shipment</a:t>
            </a:r>
            <a:r>
              <a:rPr lang="zh-TW" altLang="en-US" dirty="0"/>
              <a:t>與訂單是有關聯的，所以得出下圖。</a:t>
            </a:r>
          </a:p>
          <a:p>
            <a:endParaRPr lang="zh-TW" altLang="en-US" dirty="0"/>
          </a:p>
        </p:txBody>
      </p:sp>
      <p:pic>
        <p:nvPicPr>
          <p:cNvPr id="129032" name="Picture 9">
            <a:extLst>
              <a:ext uri="{FF2B5EF4-FFF2-40B4-BE49-F238E27FC236}">
                <a16:creationId xmlns:a16="http://schemas.microsoft.com/office/drawing/2014/main" id="{DF367F00-1306-4000-B187-794B70E9F2C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00313" y="3429000"/>
            <a:ext cx="4857750" cy="333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標題 2">
            <a:extLst>
              <a:ext uri="{FF2B5EF4-FFF2-40B4-BE49-F238E27FC236}">
                <a16:creationId xmlns:a16="http://schemas.microsoft.com/office/drawing/2014/main" id="{88BC413A-F9F4-424C-B021-C11DE0579587}"/>
              </a:ext>
            </a:extLst>
          </p:cNvPr>
          <p:cNvSpPr>
            <a:spLocks noGrp="1"/>
          </p:cNvSpPr>
          <p:nvPr>
            <p:ph type="title"/>
          </p:nvPr>
        </p:nvSpPr>
        <p:spPr>
          <a:xfrm>
            <a:off x="785813" y="144463"/>
            <a:ext cx="8207375" cy="882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a:t>9-8 </a:t>
            </a:r>
            <a:r>
              <a:rPr lang="zh-TW" altLang="en-US"/>
              <a:t>綜合練習</a:t>
            </a:r>
          </a:p>
        </p:txBody>
      </p:sp>
      <p:pic>
        <p:nvPicPr>
          <p:cNvPr id="131075" name="Picture 3" descr="C:\Users\axel\Desktop\Drmaster\pic\WebIcons1_by_KenSaunders\PNG_128x128\Back.png">
            <a:hlinkClick r:id="" action="ppaction://hlinkshowjump?jump=previousslide" tooltip="前一頁"/>
            <a:extLst>
              <a:ext uri="{FF2B5EF4-FFF2-40B4-BE49-F238E27FC236}">
                <a16:creationId xmlns:a16="http://schemas.microsoft.com/office/drawing/2014/main" id="{A1CA734B-9B17-4C58-9805-12FA93A91B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66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1076" name="Picture 14" descr="C:\Users\axel\Desktop\Drmaster\pic\WebIcons1_by_KenSaunders\PNG_128x128\Forward.png">
            <a:hlinkClick r:id="" action="ppaction://hlinkshowjump?jump=nextslide" tooltip="下一頁"/>
            <a:extLst>
              <a:ext uri="{FF2B5EF4-FFF2-40B4-BE49-F238E27FC236}">
                <a16:creationId xmlns:a16="http://schemas.microsoft.com/office/drawing/2014/main" id="{A5545F17-EEB9-4E33-AC3D-87838C8062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23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1077" name="Picture 19" descr="C:\Users\axel\Desktop\Drmaster\pic\WebIcons1_by_KenSaunders\PNG_128x128\Home.png">
            <a:hlinkClick r:id="rId5" action="ppaction://hlinksldjump" tooltip="回大綱"/>
            <a:extLst>
              <a:ext uri="{FF2B5EF4-FFF2-40B4-BE49-F238E27FC236}">
                <a16:creationId xmlns:a16="http://schemas.microsoft.com/office/drawing/2014/main" id="{EBAA2AED-41BE-4543-A93C-BA714BCCE3D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708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1078" name="Picture 20" descr="C:\Users\axel\Desktop\Drmaster\pic\WebIcons1_by_KenSaunders\PNG_128x128\Info.png">
            <a:hlinkClick r:id="" action="ppaction://hlinkshowjump?jump=endshow"/>
            <a:extLst>
              <a:ext uri="{FF2B5EF4-FFF2-40B4-BE49-F238E27FC236}">
                <a16:creationId xmlns:a16="http://schemas.microsoft.com/office/drawing/2014/main" id="{4BD8DF9A-29B6-4C65-91FC-82034C0DB2E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851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1079" name="內容版面配置區 7">
            <a:extLst>
              <a:ext uri="{FF2B5EF4-FFF2-40B4-BE49-F238E27FC236}">
                <a16:creationId xmlns:a16="http://schemas.microsoft.com/office/drawing/2014/main" id="{FE36DF6B-110F-40D0-8786-66DB809ED489}"/>
              </a:ext>
            </a:extLst>
          </p:cNvPr>
          <p:cNvSpPr>
            <a:spLocks noGrp="1"/>
          </p:cNvSpPr>
          <p:nvPr>
            <p:ph idx="1"/>
          </p:nvPr>
        </p:nvSpPr>
        <p:spPr bwMode="auto">
          <a:xfrm>
            <a:off x="285750" y="1143000"/>
            <a:ext cx="8643938"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a:t>接著的描述：</a:t>
            </a:r>
          </a:p>
          <a:p>
            <a:pPr lvl="1"/>
            <a:r>
              <a:rPr lang="zh-TW" altLang="en-US"/>
              <a:t>「⋯每個產品被放置於指派的位置（</a:t>
            </a:r>
            <a:r>
              <a:rPr lang="en-US" altLang="zh-TW"/>
              <a:t>Location</a:t>
            </a:r>
            <a:r>
              <a:rPr lang="zh-TW" altLang="en-US"/>
              <a:t>），將來要有人訂購（</a:t>
            </a:r>
            <a:r>
              <a:rPr lang="en-US" altLang="zh-TW"/>
              <a:t>Filling  Orders</a:t>
            </a:r>
            <a:r>
              <a:rPr lang="zh-TW" altLang="en-US"/>
              <a:t>）時才可以很容易的找到。每個位置有唯一的辨識號。⋯」可以很快的得出下圖</a:t>
            </a:r>
            <a:r>
              <a:rPr lang="en-US" altLang="zh-TW"/>
              <a:t>9.24</a:t>
            </a:r>
            <a:r>
              <a:rPr lang="zh-TW" altLang="en-US"/>
              <a:t>。</a:t>
            </a:r>
          </a:p>
        </p:txBody>
      </p:sp>
      <p:pic>
        <p:nvPicPr>
          <p:cNvPr id="131080" name="Picture 9">
            <a:extLst>
              <a:ext uri="{FF2B5EF4-FFF2-40B4-BE49-F238E27FC236}">
                <a16:creationId xmlns:a16="http://schemas.microsoft.com/office/drawing/2014/main" id="{9E9AB529-45D2-4E53-AF0D-EB795C1CEBF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60638" y="3857625"/>
            <a:ext cx="45831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標題 2">
            <a:extLst>
              <a:ext uri="{FF2B5EF4-FFF2-40B4-BE49-F238E27FC236}">
                <a16:creationId xmlns:a16="http://schemas.microsoft.com/office/drawing/2014/main" id="{9047372F-5C27-409D-BFCB-B2912AE1F853}"/>
              </a:ext>
            </a:extLst>
          </p:cNvPr>
          <p:cNvSpPr>
            <a:spLocks noGrp="1"/>
          </p:cNvSpPr>
          <p:nvPr>
            <p:ph type="title"/>
          </p:nvPr>
        </p:nvSpPr>
        <p:spPr>
          <a:xfrm>
            <a:off x="785813" y="144463"/>
            <a:ext cx="8207375" cy="882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a:t>9-8 </a:t>
            </a:r>
            <a:r>
              <a:rPr lang="zh-TW" altLang="en-US"/>
              <a:t>綜合練習</a:t>
            </a:r>
          </a:p>
        </p:txBody>
      </p:sp>
      <p:pic>
        <p:nvPicPr>
          <p:cNvPr id="133123" name="Picture 3" descr="C:\Users\axel\Desktop\Drmaster\pic\WebIcons1_by_KenSaunders\PNG_128x128\Back.png">
            <a:hlinkClick r:id="" action="ppaction://hlinkshowjump?jump=previousslide" tooltip="前一頁"/>
            <a:extLst>
              <a:ext uri="{FF2B5EF4-FFF2-40B4-BE49-F238E27FC236}">
                <a16:creationId xmlns:a16="http://schemas.microsoft.com/office/drawing/2014/main" id="{5B7F9875-2C19-47D7-8E18-01A7B79D71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66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24" name="Picture 14" descr="C:\Users\axel\Desktop\Drmaster\pic\WebIcons1_by_KenSaunders\PNG_128x128\Forward.png">
            <a:hlinkClick r:id="" action="ppaction://hlinkshowjump?jump=nextslide" tooltip="下一頁"/>
            <a:extLst>
              <a:ext uri="{FF2B5EF4-FFF2-40B4-BE49-F238E27FC236}">
                <a16:creationId xmlns:a16="http://schemas.microsoft.com/office/drawing/2014/main" id="{E7891C83-162A-4C3C-BEAD-BC29757EDC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23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25" name="Picture 19" descr="C:\Users\axel\Desktop\Drmaster\pic\WebIcons1_by_KenSaunders\PNG_128x128\Home.png">
            <a:hlinkClick r:id="rId5" action="ppaction://hlinksldjump" tooltip="回大綱"/>
            <a:extLst>
              <a:ext uri="{FF2B5EF4-FFF2-40B4-BE49-F238E27FC236}">
                <a16:creationId xmlns:a16="http://schemas.microsoft.com/office/drawing/2014/main" id="{A72761A7-83D8-48A1-BC1B-D9DD2BF8430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708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26" name="Picture 20" descr="C:\Users\axel\Desktop\Drmaster\pic\WebIcons1_by_KenSaunders\PNG_128x128\Info.png">
            <a:hlinkClick r:id="" action="ppaction://hlinkshowjump?jump=endshow"/>
            <a:extLst>
              <a:ext uri="{FF2B5EF4-FFF2-40B4-BE49-F238E27FC236}">
                <a16:creationId xmlns:a16="http://schemas.microsoft.com/office/drawing/2014/main" id="{72FC8379-195D-4310-A594-65BB8F55C81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851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27" name="內容版面配置區 7">
            <a:extLst>
              <a:ext uri="{FF2B5EF4-FFF2-40B4-BE49-F238E27FC236}">
                <a16:creationId xmlns:a16="http://schemas.microsoft.com/office/drawing/2014/main" id="{6336C1ED-1D39-4243-8CFB-CC288139A83B}"/>
              </a:ext>
            </a:extLst>
          </p:cNvPr>
          <p:cNvSpPr>
            <a:spLocks noGrp="1"/>
          </p:cNvSpPr>
          <p:nvPr>
            <p:ph idx="1"/>
          </p:nvPr>
        </p:nvSpPr>
        <p:spPr bwMode="auto">
          <a:xfrm>
            <a:off x="285750" y="1143000"/>
            <a:ext cx="8643938"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dirty="0"/>
              <a:t>最後，從「⋯任何缺貨的產品會被置放於待進貨單（</a:t>
            </a:r>
            <a:r>
              <a:rPr lang="en-US" altLang="zh-TW" dirty="0"/>
              <a:t>Backorder</a:t>
            </a:r>
            <a:r>
              <a:rPr lang="zh-TW" altLang="en-US" dirty="0"/>
              <a:t>），待進貨單參照到原始的訂單。」我們可以精鍊</a:t>
            </a:r>
            <a:r>
              <a:rPr lang="en-US" altLang="zh-TW" dirty="0"/>
              <a:t>Order</a:t>
            </a:r>
            <a:r>
              <a:rPr lang="zh-TW" altLang="en-US" dirty="0"/>
              <a:t>類別，如下圖。</a:t>
            </a:r>
            <a:endParaRPr lang="en-US" altLang="zh-TW" dirty="0"/>
          </a:p>
          <a:p>
            <a:endParaRPr lang="en-US" altLang="zh-TW" dirty="0"/>
          </a:p>
          <a:p>
            <a:endParaRPr lang="en-US" altLang="zh-TW" dirty="0"/>
          </a:p>
        </p:txBody>
      </p:sp>
      <p:pic>
        <p:nvPicPr>
          <p:cNvPr id="133128" name="Picture 9">
            <a:extLst>
              <a:ext uri="{FF2B5EF4-FFF2-40B4-BE49-F238E27FC236}">
                <a16:creationId xmlns:a16="http://schemas.microsoft.com/office/drawing/2014/main" id="{93998E8A-93B4-41C2-A0D7-77A039E759C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4375" y="3654425"/>
            <a:ext cx="8069263" cy="170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標題 2">
            <a:extLst>
              <a:ext uri="{FF2B5EF4-FFF2-40B4-BE49-F238E27FC236}">
                <a16:creationId xmlns:a16="http://schemas.microsoft.com/office/drawing/2014/main" id="{C718C1C4-8F9D-48BC-B746-FFC83116E796}"/>
              </a:ext>
            </a:extLst>
          </p:cNvPr>
          <p:cNvSpPr>
            <a:spLocks noGrp="1"/>
          </p:cNvSpPr>
          <p:nvPr>
            <p:ph type="title"/>
          </p:nvPr>
        </p:nvSpPr>
        <p:spPr>
          <a:xfrm>
            <a:off x="785813" y="144463"/>
            <a:ext cx="8207375" cy="882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a:t>9-8 </a:t>
            </a:r>
            <a:r>
              <a:rPr lang="zh-TW" altLang="en-US"/>
              <a:t>綜合練習</a:t>
            </a:r>
          </a:p>
        </p:txBody>
      </p:sp>
      <p:pic>
        <p:nvPicPr>
          <p:cNvPr id="135171" name="Picture 3" descr="C:\Users\axel\Desktop\Drmaster\pic\WebIcons1_by_KenSaunders\PNG_128x128\Back.png">
            <a:hlinkClick r:id="" action="ppaction://hlinkshowjump?jump=previousslide" tooltip="前一頁"/>
            <a:extLst>
              <a:ext uri="{FF2B5EF4-FFF2-40B4-BE49-F238E27FC236}">
                <a16:creationId xmlns:a16="http://schemas.microsoft.com/office/drawing/2014/main" id="{8EFC8B8F-F9A5-407C-ACCD-D9021EE06A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66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5172" name="Picture 14" descr="C:\Users\axel\Desktop\Drmaster\pic\WebIcons1_by_KenSaunders\PNG_128x128\Forward.png">
            <a:hlinkClick r:id="" action="ppaction://hlinkshowjump?jump=nextslide" tooltip="下一頁"/>
            <a:extLst>
              <a:ext uri="{FF2B5EF4-FFF2-40B4-BE49-F238E27FC236}">
                <a16:creationId xmlns:a16="http://schemas.microsoft.com/office/drawing/2014/main" id="{5178BF17-04CF-4AB0-9A7B-EF9B1EB63A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23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5173" name="Picture 19" descr="C:\Users\axel\Desktop\Drmaster\pic\WebIcons1_by_KenSaunders\PNG_128x128\Home.png">
            <a:hlinkClick r:id="rId5" action="ppaction://hlinksldjump" tooltip="回大綱"/>
            <a:extLst>
              <a:ext uri="{FF2B5EF4-FFF2-40B4-BE49-F238E27FC236}">
                <a16:creationId xmlns:a16="http://schemas.microsoft.com/office/drawing/2014/main" id="{4796DD7A-2143-4DAC-AA3B-56365503E2E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708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5174" name="Picture 20" descr="C:\Users\axel\Desktop\Drmaster\pic\WebIcons1_by_KenSaunders\PNG_128x128\Info.png">
            <a:hlinkClick r:id="" action="ppaction://hlinkshowjump?jump=endshow"/>
            <a:extLst>
              <a:ext uri="{FF2B5EF4-FFF2-40B4-BE49-F238E27FC236}">
                <a16:creationId xmlns:a16="http://schemas.microsoft.com/office/drawing/2014/main" id="{E571A2B7-12DC-462E-893F-DB8F64A72CE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851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5175" name="內容版面配置區 7">
            <a:extLst>
              <a:ext uri="{FF2B5EF4-FFF2-40B4-BE49-F238E27FC236}">
                <a16:creationId xmlns:a16="http://schemas.microsoft.com/office/drawing/2014/main" id="{37027933-DC20-4DB4-8338-C82BCF860AF8}"/>
              </a:ext>
            </a:extLst>
          </p:cNvPr>
          <p:cNvSpPr>
            <a:spLocks noGrp="1"/>
          </p:cNvSpPr>
          <p:nvPr>
            <p:ph idx="1"/>
          </p:nvPr>
        </p:nvSpPr>
        <p:spPr bwMode="auto">
          <a:xfrm>
            <a:off x="285750" y="1143000"/>
            <a:ext cx="8643938"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a:t>如果我們將這些步驟所得之片段模型整合起來，則我們得出了對於這兩段需求描述之概念模型，如下圖</a:t>
            </a:r>
            <a:r>
              <a:rPr lang="en-US" altLang="zh-TW"/>
              <a:t>9.26</a:t>
            </a:r>
            <a:r>
              <a:rPr lang="zh-TW" altLang="en-US"/>
              <a:t>。</a:t>
            </a:r>
          </a:p>
        </p:txBody>
      </p:sp>
      <p:pic>
        <p:nvPicPr>
          <p:cNvPr id="135176" name="Picture 9">
            <a:extLst>
              <a:ext uri="{FF2B5EF4-FFF2-40B4-BE49-F238E27FC236}">
                <a16:creationId xmlns:a16="http://schemas.microsoft.com/office/drawing/2014/main" id="{181A17CC-B789-48F9-857C-480348007F5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4375" y="2882900"/>
            <a:ext cx="7753350" cy="376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內容版面配置區 1">
            <a:extLst>
              <a:ext uri="{FF2B5EF4-FFF2-40B4-BE49-F238E27FC236}">
                <a16:creationId xmlns:a16="http://schemas.microsoft.com/office/drawing/2014/main" id="{C41348CA-46DC-4FF5-A974-B63EE2D2101C}"/>
              </a:ext>
            </a:extLst>
          </p:cNvPr>
          <p:cNvSpPr>
            <a:spLocks noGrp="1"/>
          </p:cNvSpPr>
          <p:nvPr>
            <p:ph idx="1"/>
          </p:nvPr>
        </p:nvSpPr>
        <p:spPr bwMode="auto">
          <a:xfrm>
            <a:off x="285750" y="1143000"/>
            <a:ext cx="8643938"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ctr" eaLnBrk="1" hangingPunct="1">
              <a:buFontTx/>
              <a:buNone/>
            </a:pPr>
            <a:r>
              <a:rPr lang="en-US" altLang="zh-TW" sz="7200">
                <a:cs typeface="Arial" panose="020B0604020202020204" pitchFamily="34" charset="0"/>
              </a:rPr>
              <a:t>Q&amp;A</a:t>
            </a:r>
            <a:r>
              <a:rPr lang="zh-TW" altLang="en-US" sz="7200">
                <a:cs typeface="Arial" panose="020B0604020202020204" pitchFamily="34" charset="0"/>
              </a:rPr>
              <a:t>討論時間</a:t>
            </a:r>
          </a:p>
        </p:txBody>
      </p:sp>
      <p:sp>
        <p:nvSpPr>
          <p:cNvPr id="137219" name="標題 2">
            <a:extLst>
              <a:ext uri="{FF2B5EF4-FFF2-40B4-BE49-F238E27FC236}">
                <a16:creationId xmlns:a16="http://schemas.microsoft.com/office/drawing/2014/main" id="{52F0D459-3D9C-41EC-95AB-85BD2A563F33}"/>
              </a:ext>
            </a:extLst>
          </p:cNvPr>
          <p:cNvSpPr>
            <a:spLocks noGrp="1"/>
          </p:cNvSpPr>
          <p:nvPr>
            <p:ph type="title"/>
          </p:nvPr>
        </p:nvSpPr>
        <p:spPr>
          <a:xfrm>
            <a:off x="785813" y="144463"/>
            <a:ext cx="8207375" cy="882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TW" altLang="en-US"/>
              <a:t>本章結束</a:t>
            </a:r>
          </a:p>
        </p:txBody>
      </p:sp>
      <p:pic>
        <p:nvPicPr>
          <p:cNvPr id="137220" name="Picture 3" descr="C:\Users\axel\Desktop\Drmaster\pic\WebIcons1_by_KenSaunders\PNG_128x128\Back.png">
            <a:hlinkClick r:id="" action="ppaction://hlinkshowjump?jump=previousslide" tooltip="前一頁"/>
            <a:extLst>
              <a:ext uri="{FF2B5EF4-FFF2-40B4-BE49-F238E27FC236}">
                <a16:creationId xmlns:a16="http://schemas.microsoft.com/office/drawing/2014/main" id="{21292DA0-1579-41FA-A46F-C4FD5C356A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66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7221" name="Picture 14" descr="C:\Users\axel\Desktop\Drmaster\pic\WebIcons1_by_KenSaunders\PNG_128x128\Forward.png">
            <a:hlinkClick r:id="" action="ppaction://hlinkshowjump?jump=nextslide" tooltip="下一頁"/>
            <a:extLst>
              <a:ext uri="{FF2B5EF4-FFF2-40B4-BE49-F238E27FC236}">
                <a16:creationId xmlns:a16="http://schemas.microsoft.com/office/drawing/2014/main" id="{9BB7E467-449C-442B-8D63-946E64C0B0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23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7222" name="Picture 19" descr="C:\Users\axel\Desktop\Drmaster\pic\WebIcons1_by_KenSaunders\PNG_128x128\Home.png">
            <a:hlinkClick r:id="rId5" action="ppaction://hlinksldjump" tooltip="回大綱"/>
            <a:extLst>
              <a:ext uri="{FF2B5EF4-FFF2-40B4-BE49-F238E27FC236}">
                <a16:creationId xmlns:a16="http://schemas.microsoft.com/office/drawing/2014/main" id="{D5CFC032-3DF3-4025-92D3-EBDD205893A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708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7223" name="Picture 20" descr="C:\Users\axel\Desktop\Drmaster\pic\WebIcons1_by_KenSaunders\PNG_128x128\Info.png">
            <a:hlinkClick r:id="" action="ppaction://hlinkshowjump?jump=endshow"/>
            <a:extLst>
              <a:ext uri="{FF2B5EF4-FFF2-40B4-BE49-F238E27FC236}">
                <a16:creationId xmlns:a16="http://schemas.microsoft.com/office/drawing/2014/main" id="{B2A85830-37BB-47C6-918D-5253CEF0B1E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851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標題 2">
            <a:extLst>
              <a:ext uri="{FF2B5EF4-FFF2-40B4-BE49-F238E27FC236}">
                <a16:creationId xmlns:a16="http://schemas.microsoft.com/office/drawing/2014/main" id="{F28FF5B9-07F5-40B3-9E1C-E50AE10A5123}"/>
              </a:ext>
            </a:extLst>
          </p:cNvPr>
          <p:cNvSpPr>
            <a:spLocks noGrp="1"/>
          </p:cNvSpPr>
          <p:nvPr>
            <p:ph type="title"/>
          </p:nvPr>
        </p:nvSpPr>
        <p:spPr>
          <a:xfrm>
            <a:off x="785813" y="144463"/>
            <a:ext cx="8207375" cy="882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a:t>9-2 </a:t>
            </a:r>
            <a:r>
              <a:rPr lang="zh-TW" altLang="en-US"/>
              <a:t>找尋概念的策略</a:t>
            </a:r>
          </a:p>
        </p:txBody>
      </p:sp>
      <p:pic>
        <p:nvPicPr>
          <p:cNvPr id="20483" name="Picture 3" descr="C:\Users\axel\Desktop\Drmaster\pic\WebIcons1_by_KenSaunders\PNG_128x128\Back.png">
            <a:hlinkClick r:id="" action="ppaction://hlinkshowjump?jump=previousslide" tooltip="前一頁"/>
            <a:extLst>
              <a:ext uri="{FF2B5EF4-FFF2-40B4-BE49-F238E27FC236}">
                <a16:creationId xmlns:a16="http://schemas.microsoft.com/office/drawing/2014/main" id="{53CE22A4-DC4F-41C1-9F8E-9C6D55DBB7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66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4" name="Picture 14" descr="C:\Users\axel\Desktop\Drmaster\pic\WebIcons1_by_KenSaunders\PNG_128x128\Forward.png">
            <a:hlinkClick r:id="" action="ppaction://hlinkshowjump?jump=nextslide" tooltip="下一頁"/>
            <a:extLst>
              <a:ext uri="{FF2B5EF4-FFF2-40B4-BE49-F238E27FC236}">
                <a16:creationId xmlns:a16="http://schemas.microsoft.com/office/drawing/2014/main" id="{F65B1730-345F-4E20-85F0-FA5D5AF653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23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5" name="Picture 19" descr="C:\Users\axel\Desktop\Drmaster\pic\WebIcons1_by_KenSaunders\PNG_128x128\Home.png">
            <a:hlinkClick r:id="rId5" action="ppaction://hlinksldjump" tooltip="回大綱"/>
            <a:extLst>
              <a:ext uri="{FF2B5EF4-FFF2-40B4-BE49-F238E27FC236}">
                <a16:creationId xmlns:a16="http://schemas.microsoft.com/office/drawing/2014/main" id="{A8FC9086-A3BF-4E86-A0D4-0A690D5FCA4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708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6" name="Picture 20" descr="C:\Users\axel\Desktop\Drmaster\pic\WebIcons1_by_KenSaunders\PNG_128x128\Info.png">
            <a:hlinkClick r:id="" action="ppaction://hlinkshowjump?jump=endshow"/>
            <a:extLst>
              <a:ext uri="{FF2B5EF4-FFF2-40B4-BE49-F238E27FC236}">
                <a16:creationId xmlns:a16="http://schemas.microsoft.com/office/drawing/2014/main" id="{8F1236DB-2D1E-49CA-B8AB-BFE25F28197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851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7" name="內容版面配置區 7">
            <a:extLst>
              <a:ext uri="{FF2B5EF4-FFF2-40B4-BE49-F238E27FC236}">
                <a16:creationId xmlns:a16="http://schemas.microsoft.com/office/drawing/2014/main" id="{ADC9881F-3F22-453A-B453-BD84D935EB4D}"/>
              </a:ext>
            </a:extLst>
          </p:cNvPr>
          <p:cNvSpPr>
            <a:spLocks noGrp="1"/>
          </p:cNvSpPr>
          <p:nvPr>
            <p:ph idx="1"/>
          </p:nvPr>
        </p:nvSpPr>
        <p:spPr bwMode="auto">
          <a:xfrm>
            <a:off x="285750" y="1143000"/>
            <a:ext cx="8643938"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85000"/>
              </a:lnSpc>
              <a:spcBef>
                <a:spcPct val="0"/>
              </a:spcBef>
            </a:pPr>
            <a:r>
              <a:rPr lang="zh-TW" altLang="en-US"/>
              <a:t>建立概念模型的目標是幫助我們捕捉領域中有意義的、我們感興趣的類別。在尋找概念的時候，一個很簡單的原則必須牢記：記錄下任何可能的概念─即使是很細微的。</a:t>
            </a:r>
          </a:p>
          <a:p>
            <a:pPr>
              <a:lnSpc>
                <a:spcPct val="85000"/>
              </a:lnSpc>
              <a:spcBef>
                <a:spcPct val="0"/>
              </a:spcBef>
            </a:pPr>
            <a:r>
              <a:rPr lang="zh-TW" altLang="en-US"/>
              <a:t>通常在分析階段的一開始，我們會遺漏掉一些跟問題領域相關的類別；然後，我們會在往後的分析階段或是設計階段中發覺它們。這是一個很正常的現象與過程。只要找出任何領域問題中必須的、相關的概念，千萬不要忘了將它加入概念模型中。</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標題 2">
            <a:extLst>
              <a:ext uri="{FF2B5EF4-FFF2-40B4-BE49-F238E27FC236}">
                <a16:creationId xmlns:a16="http://schemas.microsoft.com/office/drawing/2014/main" id="{6224627F-64CD-4FAD-B3B1-E5682AD8593F}"/>
              </a:ext>
            </a:extLst>
          </p:cNvPr>
          <p:cNvSpPr>
            <a:spLocks noGrp="1"/>
          </p:cNvSpPr>
          <p:nvPr>
            <p:ph type="title"/>
          </p:nvPr>
        </p:nvSpPr>
        <p:spPr>
          <a:xfrm>
            <a:off x="785813" y="144463"/>
            <a:ext cx="8207375" cy="882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a:t>9-2 </a:t>
            </a:r>
            <a:r>
              <a:rPr lang="zh-TW" altLang="en-US"/>
              <a:t>找尋概念的策略</a:t>
            </a:r>
          </a:p>
        </p:txBody>
      </p:sp>
      <p:pic>
        <p:nvPicPr>
          <p:cNvPr id="22531" name="Picture 3" descr="C:\Users\axel\Desktop\Drmaster\pic\WebIcons1_by_KenSaunders\PNG_128x128\Back.png">
            <a:hlinkClick r:id="" action="ppaction://hlinkshowjump?jump=previousslide" tooltip="前一頁"/>
            <a:extLst>
              <a:ext uri="{FF2B5EF4-FFF2-40B4-BE49-F238E27FC236}">
                <a16:creationId xmlns:a16="http://schemas.microsoft.com/office/drawing/2014/main" id="{F122D177-426E-40E1-97F3-4C22CCACDD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66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2" name="Picture 14" descr="C:\Users\axel\Desktop\Drmaster\pic\WebIcons1_by_KenSaunders\PNG_128x128\Forward.png">
            <a:hlinkClick r:id="" action="ppaction://hlinkshowjump?jump=nextslide" tooltip="下一頁"/>
            <a:extLst>
              <a:ext uri="{FF2B5EF4-FFF2-40B4-BE49-F238E27FC236}">
                <a16:creationId xmlns:a16="http://schemas.microsoft.com/office/drawing/2014/main" id="{4E82799C-E195-44A6-BFE1-D99E45A67F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23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3" name="Picture 19" descr="C:\Users\axel\Desktop\Drmaster\pic\WebIcons1_by_KenSaunders\PNG_128x128\Home.png">
            <a:hlinkClick r:id="rId5" action="ppaction://hlinksldjump" tooltip="回大綱"/>
            <a:extLst>
              <a:ext uri="{FF2B5EF4-FFF2-40B4-BE49-F238E27FC236}">
                <a16:creationId xmlns:a16="http://schemas.microsoft.com/office/drawing/2014/main" id="{83257BEB-6D19-4898-9B07-3C0FC120E67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708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4" name="Picture 20" descr="C:\Users\axel\Desktop\Drmaster\pic\WebIcons1_by_KenSaunders\PNG_128x128\Info.png">
            <a:hlinkClick r:id="" action="ppaction://hlinkshowjump?jump=endshow"/>
            <a:extLst>
              <a:ext uri="{FF2B5EF4-FFF2-40B4-BE49-F238E27FC236}">
                <a16:creationId xmlns:a16="http://schemas.microsoft.com/office/drawing/2014/main" id="{17C4F07B-80D0-4031-9504-D41CE579F08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851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5" name="內容版面配置區 7">
            <a:extLst>
              <a:ext uri="{FF2B5EF4-FFF2-40B4-BE49-F238E27FC236}">
                <a16:creationId xmlns:a16="http://schemas.microsoft.com/office/drawing/2014/main" id="{1753313D-5679-4CC0-8DA5-A526F91AD247}"/>
              </a:ext>
            </a:extLst>
          </p:cNvPr>
          <p:cNvSpPr>
            <a:spLocks noGrp="1"/>
          </p:cNvSpPr>
          <p:nvPr>
            <p:ph idx="1"/>
          </p:nvPr>
        </p:nvSpPr>
        <p:spPr bwMode="auto">
          <a:xfrm>
            <a:off x="285750" y="1143000"/>
            <a:ext cx="8643938"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0"/>
              </a:spcBef>
            </a:pPr>
            <a:r>
              <a:rPr lang="zh-TW" altLang="en-US"/>
              <a:t>既有文件表單及領域知識</a:t>
            </a:r>
            <a:endParaRPr lang="en-US" altLang="zh-TW"/>
          </a:p>
          <a:p>
            <a:pPr lvl="1"/>
            <a:r>
              <a:rPr lang="zh-TW" altLang="en-US"/>
              <a:t>在概念的擷取上，應將注意力放在下列所列之幾個要項</a:t>
            </a:r>
            <a:r>
              <a:rPr lang="zh-TW" altLang="en-US">
                <a:latin typeface="Times New Roman" panose="02020603050405020304" pitchFamily="18" charset="0"/>
              </a:rPr>
              <a:t>：</a:t>
            </a:r>
            <a:endParaRPr lang="en-US" altLang="zh-TW">
              <a:latin typeface="Times New Roman" panose="02020603050405020304" pitchFamily="18" charset="0"/>
            </a:endParaRPr>
          </a:p>
          <a:p>
            <a:pPr lvl="2">
              <a:spcBef>
                <a:spcPct val="0"/>
              </a:spcBef>
            </a:pPr>
            <a:r>
              <a:rPr lang="zh-TW" altLang="en-US">
                <a:latin typeface="Times New Roman" panose="02020603050405020304" pitchFamily="18" charset="0"/>
              </a:rPr>
              <a:t>需求分析文件之內容、詞彙表</a:t>
            </a:r>
            <a:endParaRPr lang="en-US" altLang="zh-TW">
              <a:latin typeface="Times New Roman" panose="02020603050405020304" pitchFamily="18" charset="0"/>
            </a:endParaRPr>
          </a:p>
          <a:p>
            <a:pPr lvl="2">
              <a:spcBef>
                <a:spcPct val="0"/>
              </a:spcBef>
            </a:pPr>
            <a:r>
              <a:rPr lang="zh-TW" altLang="en-US">
                <a:latin typeface="Times New Roman" panose="02020603050405020304" pitchFamily="18" charset="0"/>
              </a:rPr>
              <a:t>使用案例文件內容、詞彙表</a:t>
            </a:r>
            <a:endParaRPr lang="en-US" altLang="zh-TW">
              <a:latin typeface="Times New Roman" panose="02020603050405020304" pitchFamily="18" charset="0"/>
            </a:endParaRPr>
          </a:p>
          <a:p>
            <a:pPr lvl="2">
              <a:spcBef>
                <a:spcPct val="0"/>
              </a:spcBef>
            </a:pPr>
            <a:r>
              <a:rPr lang="zh-TW" altLang="en-US">
                <a:latin typeface="Times New Roman" panose="02020603050405020304" pitchFamily="18" charset="0"/>
              </a:rPr>
              <a:t>企業表單</a:t>
            </a:r>
            <a:r>
              <a:rPr lang="zh-TW" altLang="en-US"/>
              <a:t>、</a:t>
            </a:r>
            <a:r>
              <a:rPr lang="zh-TW" altLang="en-US">
                <a:latin typeface="Times New Roman" panose="02020603050405020304" pitchFamily="18" charset="0"/>
              </a:rPr>
              <a:t> 報表</a:t>
            </a:r>
            <a:endParaRPr lang="en-US" altLang="zh-TW">
              <a:latin typeface="Times New Roman" panose="02020603050405020304" pitchFamily="18" charset="0"/>
            </a:endParaRPr>
          </a:p>
          <a:p>
            <a:pPr lvl="2">
              <a:spcBef>
                <a:spcPct val="0"/>
              </a:spcBef>
            </a:pPr>
            <a:r>
              <a:rPr lang="zh-TW" altLang="en-US">
                <a:latin typeface="Times New Roman" panose="02020603050405020304" pitchFamily="18" charset="0"/>
              </a:rPr>
              <a:t>領域相關知識</a:t>
            </a:r>
            <a:endParaRPr lang="en-US" altLang="zh-TW">
              <a:latin typeface="Times New Roman" panose="02020603050405020304" pitchFamily="18" charset="0"/>
            </a:endParaRPr>
          </a:p>
          <a:p>
            <a:pPr lvl="2">
              <a:spcBef>
                <a:spcPct val="0"/>
              </a:spcBef>
            </a:pPr>
            <a:r>
              <a:rPr lang="zh-TW" altLang="en-US">
                <a:latin typeface="Times New Roman" panose="02020603050405020304" pitchFamily="18" charset="0"/>
              </a:rPr>
              <a:t>類似的系統</a:t>
            </a:r>
            <a:endParaRPr lang="en-US" altLang="zh-TW">
              <a:latin typeface="Times New Roman" panose="02020603050405020304" pitchFamily="18" charset="0"/>
            </a:endParaRPr>
          </a:p>
          <a:p>
            <a:pPr lvl="2">
              <a:spcBef>
                <a:spcPct val="0"/>
              </a:spcBef>
            </a:pPr>
            <a:r>
              <a:rPr lang="zh-TW" altLang="en-US">
                <a:latin typeface="Times New Roman" panose="02020603050405020304" pitchFamily="18" charset="0"/>
              </a:rPr>
              <a:t>專家已建立之企業模型</a:t>
            </a:r>
            <a:endParaRPr lang="zh-TW" altLang="en-US">
              <a:latin typeface="Times New Roman" panose="02020603050405020304" pitchFamily="18" charset="0"/>
              <a:ea typeface="Arial Unicode MS" pitchFamily="34" charset="-120"/>
            </a:endParaRPr>
          </a:p>
          <a:p>
            <a:pPr>
              <a:lnSpc>
                <a:spcPct val="85000"/>
              </a:lnSpc>
              <a:spcBef>
                <a:spcPct val="0"/>
              </a:spcBef>
            </a:pPr>
            <a:endParaRPr lang="en-US" altLang="zh-TW">
              <a:solidFill>
                <a:srgbClr val="000000"/>
              </a:solidFill>
              <a:latin typeface="Times New Roman" panose="02020603050405020304" pitchFamily="18" charset="0"/>
            </a:endParaRPr>
          </a:p>
          <a:p>
            <a:pPr>
              <a:lnSpc>
                <a:spcPct val="85000"/>
              </a:lnSpc>
              <a:spcBef>
                <a:spcPct val="0"/>
              </a:spcBef>
            </a:pPr>
            <a:endParaRPr lang="zh-TW"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標題 2">
            <a:extLst>
              <a:ext uri="{FF2B5EF4-FFF2-40B4-BE49-F238E27FC236}">
                <a16:creationId xmlns:a16="http://schemas.microsoft.com/office/drawing/2014/main" id="{877AEB89-B0E2-4D1A-8364-E9284D651343}"/>
              </a:ext>
            </a:extLst>
          </p:cNvPr>
          <p:cNvSpPr>
            <a:spLocks noGrp="1"/>
          </p:cNvSpPr>
          <p:nvPr>
            <p:ph type="title"/>
          </p:nvPr>
        </p:nvSpPr>
        <p:spPr>
          <a:xfrm>
            <a:off x="785813" y="144463"/>
            <a:ext cx="8207375" cy="882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a:t>9-2 </a:t>
            </a:r>
            <a:r>
              <a:rPr lang="zh-TW" altLang="en-US"/>
              <a:t>找尋概念的策略</a:t>
            </a:r>
          </a:p>
        </p:txBody>
      </p:sp>
      <p:pic>
        <p:nvPicPr>
          <p:cNvPr id="24579" name="Picture 3" descr="C:\Users\axel\Desktop\Drmaster\pic\WebIcons1_by_KenSaunders\PNG_128x128\Back.png">
            <a:hlinkClick r:id="" action="ppaction://hlinkshowjump?jump=previousslide" tooltip="前一頁"/>
            <a:extLst>
              <a:ext uri="{FF2B5EF4-FFF2-40B4-BE49-F238E27FC236}">
                <a16:creationId xmlns:a16="http://schemas.microsoft.com/office/drawing/2014/main" id="{CD9FA712-7995-4C0F-A9D8-B28DBC8877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66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0" name="Picture 14" descr="C:\Users\axel\Desktop\Drmaster\pic\WebIcons1_by_KenSaunders\PNG_128x128\Forward.png">
            <a:hlinkClick r:id="" action="ppaction://hlinkshowjump?jump=nextslide" tooltip="下一頁"/>
            <a:extLst>
              <a:ext uri="{FF2B5EF4-FFF2-40B4-BE49-F238E27FC236}">
                <a16:creationId xmlns:a16="http://schemas.microsoft.com/office/drawing/2014/main" id="{26A40FB3-92C7-4E62-A12F-351BE6F78C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23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Picture 19" descr="C:\Users\axel\Desktop\Drmaster\pic\WebIcons1_by_KenSaunders\PNG_128x128\Home.png">
            <a:hlinkClick r:id="rId5" action="ppaction://hlinksldjump" tooltip="回大綱"/>
            <a:extLst>
              <a:ext uri="{FF2B5EF4-FFF2-40B4-BE49-F238E27FC236}">
                <a16:creationId xmlns:a16="http://schemas.microsoft.com/office/drawing/2014/main" id="{65431EA0-5E42-4F6C-AD18-4E3F834CD19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7085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2" name="Picture 20" descr="C:\Users\axel\Desktop\Drmaster\pic\WebIcons1_by_KenSaunders\PNG_128x128\Info.png">
            <a:hlinkClick r:id="" action="ppaction://hlinkshowjump?jump=endshow"/>
            <a:extLst>
              <a:ext uri="{FF2B5EF4-FFF2-40B4-BE49-F238E27FC236}">
                <a16:creationId xmlns:a16="http://schemas.microsoft.com/office/drawing/2014/main" id="{5AF93D3D-7997-4DC8-B991-7D385C6CF07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85100" y="64293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3" name="內容版面配置區 7">
            <a:extLst>
              <a:ext uri="{FF2B5EF4-FFF2-40B4-BE49-F238E27FC236}">
                <a16:creationId xmlns:a16="http://schemas.microsoft.com/office/drawing/2014/main" id="{F70C4DAD-DB8C-4AD3-BD22-0C093D30E5C7}"/>
              </a:ext>
            </a:extLst>
          </p:cNvPr>
          <p:cNvSpPr>
            <a:spLocks noGrp="1"/>
          </p:cNvSpPr>
          <p:nvPr>
            <p:ph idx="1"/>
          </p:nvPr>
        </p:nvSpPr>
        <p:spPr bwMode="auto">
          <a:xfrm>
            <a:off x="285750" y="1143000"/>
            <a:ext cx="8643938"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spcBef>
                <a:spcPct val="0"/>
              </a:spcBef>
            </a:pPr>
            <a:r>
              <a:rPr lang="zh-TW" altLang="en-US"/>
              <a:t>分類表</a:t>
            </a:r>
            <a:endParaRPr lang="en-US" altLang="zh-TW"/>
          </a:p>
          <a:p>
            <a:pPr lvl="1">
              <a:lnSpc>
                <a:spcPct val="90000"/>
              </a:lnSpc>
            </a:pPr>
            <a:r>
              <a:rPr lang="zh-TW" altLang="en-US"/>
              <a:t>第二種思考方向的建議是以分類的方式來尋找；基本上，也是從各分類中找出與問題領域相關的名詞、名詞片語。概念的分類表如下：</a:t>
            </a:r>
          </a:p>
          <a:p>
            <a:pPr lvl="2">
              <a:lnSpc>
                <a:spcPct val="90000"/>
              </a:lnSpc>
            </a:pPr>
            <a:r>
              <a:rPr lang="zh-TW" altLang="en-US"/>
              <a:t>真實生活中的實際物體</a:t>
            </a:r>
          </a:p>
          <a:p>
            <a:pPr lvl="2">
              <a:lnSpc>
                <a:spcPct val="90000"/>
              </a:lnSpc>
            </a:pPr>
            <a:r>
              <a:rPr lang="zh-TW" altLang="en-US"/>
              <a:t>事物的規格、設計以及描述</a:t>
            </a:r>
          </a:p>
          <a:p>
            <a:pPr lvl="2">
              <a:lnSpc>
                <a:spcPct val="90000"/>
              </a:lnSpc>
            </a:pPr>
            <a:r>
              <a:rPr lang="zh-TW" altLang="en-US"/>
              <a:t>地點</a:t>
            </a:r>
          </a:p>
          <a:p>
            <a:pPr lvl="2">
              <a:lnSpc>
                <a:spcPct val="90000"/>
              </a:lnSpc>
            </a:pPr>
            <a:r>
              <a:rPr lang="zh-TW" altLang="en-US"/>
              <a:t>人物的角色、時間</a:t>
            </a:r>
          </a:p>
          <a:p>
            <a:pPr lvl="2">
              <a:lnSpc>
                <a:spcPct val="90000"/>
              </a:lnSpc>
            </a:pPr>
            <a:r>
              <a:rPr lang="zh-TW" altLang="en-US"/>
              <a:t>交易、交易項目</a:t>
            </a:r>
          </a:p>
          <a:p>
            <a:pPr lvl="2">
              <a:lnSpc>
                <a:spcPct val="90000"/>
              </a:lnSpc>
            </a:pPr>
            <a:r>
              <a:rPr lang="zh-TW" altLang="en-US"/>
              <a:t>包含事物的概念</a:t>
            </a:r>
          </a:p>
          <a:p>
            <a:pPr lvl="2">
              <a:lnSpc>
                <a:spcPct val="90000"/>
              </a:lnSpc>
            </a:pPr>
            <a:r>
              <a:rPr lang="zh-TW" altLang="en-US"/>
              <a:t>被包含的事物有哪些</a:t>
            </a:r>
          </a:p>
          <a:p>
            <a:pPr lvl="2">
              <a:lnSpc>
                <a:spcPct val="90000"/>
              </a:lnSpc>
            </a:pPr>
            <a:r>
              <a:rPr lang="zh-TW" altLang="en-US"/>
              <a:t>目錄</a:t>
            </a:r>
          </a:p>
          <a:p>
            <a:pPr lvl="2">
              <a:lnSpc>
                <a:spcPct val="90000"/>
              </a:lnSpc>
            </a:pPr>
            <a:r>
              <a:rPr lang="zh-TW" altLang="en-US"/>
              <a:t>規則、方針 </a:t>
            </a:r>
          </a:p>
          <a:p>
            <a:pPr>
              <a:spcBef>
                <a:spcPct val="0"/>
              </a:spcBef>
            </a:pPr>
            <a:endParaRPr lang="zh-TW" altLang="en-US"/>
          </a:p>
        </p:txBody>
      </p:sp>
    </p:spTree>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3682</TotalTime>
  <Words>4744</Words>
  <Application>Microsoft Office PowerPoint</Application>
  <PresentationFormat>如螢幕大小 (4:3)</PresentationFormat>
  <Paragraphs>345</Paragraphs>
  <Slides>64</Slides>
  <Notes>64</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64</vt:i4>
      </vt:variant>
    </vt:vector>
  </HeadingPairs>
  <TitlesOfParts>
    <vt:vector size="72" baseType="lpstr">
      <vt:lpstr>Arial</vt:lpstr>
      <vt:lpstr>新細明體</vt:lpstr>
      <vt:lpstr>標楷體</vt:lpstr>
      <vt:lpstr>Calibri</vt:lpstr>
      <vt:lpstr>微軟正黑體</vt:lpstr>
      <vt:lpstr>Times New Roman</vt:lpstr>
      <vt:lpstr>Arial Unicode MS</vt:lpstr>
      <vt:lpstr>Office 佈景主題</vt:lpstr>
      <vt:lpstr>PowerPoint 簡報</vt:lpstr>
      <vt:lpstr>PowerPoint 簡報</vt:lpstr>
      <vt:lpstr>章首示意圖</vt:lpstr>
      <vt:lpstr>9-1 概念模型</vt:lpstr>
      <vt:lpstr>9-1 概念模型</vt:lpstr>
      <vt:lpstr>9-1 概念模型</vt:lpstr>
      <vt:lpstr>9-2 找尋概念的策略</vt:lpstr>
      <vt:lpstr>9-2 找尋概念的策略</vt:lpstr>
      <vt:lpstr>9-2 找尋概念的策略</vt:lpstr>
      <vt:lpstr>9-2 找尋概念的策略</vt:lpstr>
      <vt:lpstr>9-2 找尋概念的策略</vt:lpstr>
      <vt:lpstr>9-2 找尋概念的策略</vt:lpstr>
      <vt:lpstr>9-2 找尋概念的策略</vt:lpstr>
      <vt:lpstr>9-2 找尋概念的策略</vt:lpstr>
      <vt:lpstr>9-3 範例</vt:lpstr>
      <vt:lpstr>9-3 範例</vt:lpstr>
      <vt:lpstr>9-3 範例</vt:lpstr>
      <vt:lpstr>9-3 範例</vt:lpstr>
      <vt:lpstr>9-4 尋找屬性的策略</vt:lpstr>
      <vt:lpstr>9-4 尋找屬性的策略</vt:lpstr>
      <vt:lpstr>9-4 尋找屬性的策略</vt:lpstr>
      <vt:lpstr>9-4 尋找屬性的策略</vt:lpstr>
      <vt:lpstr>9-4 尋找屬性的策略</vt:lpstr>
      <vt:lpstr>9-4 尋找屬性的策略</vt:lpstr>
      <vt:lpstr>9-5 非基本型態屬性</vt:lpstr>
      <vt:lpstr>9-5 非基本型態屬性</vt:lpstr>
      <vt:lpstr>9-5 非基本型態屬性</vt:lpstr>
      <vt:lpstr>9-5 非基本型態屬性</vt:lpstr>
      <vt:lpstr>9-5 非基本型態屬性</vt:lpstr>
      <vt:lpstr>9-5 非基本型態屬性</vt:lpstr>
      <vt:lpstr>9-5 非基本型態屬性</vt:lpstr>
      <vt:lpstr>9-5 非基本型態屬性</vt:lpstr>
      <vt:lpstr>9-5 非基本型態屬性</vt:lpstr>
      <vt:lpstr>9-6 類別正規化</vt:lpstr>
      <vt:lpstr>9-6 類別正規化</vt:lpstr>
      <vt:lpstr>9-6 類別正規化</vt:lpstr>
      <vt:lpstr>9-6 類別正規化</vt:lpstr>
      <vt:lpstr>9-6 類別正規化</vt:lpstr>
      <vt:lpstr>9-6 類別正規化</vt:lpstr>
      <vt:lpstr>9-6 類別正規化</vt:lpstr>
      <vt:lpstr>9-6 類別正規化</vt:lpstr>
      <vt:lpstr>9-6 類別正規化</vt:lpstr>
      <vt:lpstr>9-7 尋找關聯的策略</vt:lpstr>
      <vt:lpstr>9-7 尋找關聯的策略</vt:lpstr>
      <vt:lpstr>9-7 尋找關聯的策略</vt:lpstr>
      <vt:lpstr>9-7 尋找關聯的策略</vt:lpstr>
      <vt:lpstr>9-7 尋找關聯的策略</vt:lpstr>
      <vt:lpstr>9-7 尋找關聯的策略</vt:lpstr>
      <vt:lpstr>9-7 尋找關聯的策略</vt:lpstr>
      <vt:lpstr>9-7 尋找關聯的策略</vt:lpstr>
      <vt:lpstr>9-8 需求描述 </vt:lpstr>
      <vt:lpstr>9-8 綜合練習</vt:lpstr>
      <vt:lpstr>9-8 綜合練習</vt:lpstr>
      <vt:lpstr>9-8 綜合練習</vt:lpstr>
      <vt:lpstr>9-8 綜合練習</vt:lpstr>
      <vt:lpstr>9-8 綜合練習</vt:lpstr>
      <vt:lpstr>9-8 綜合練習</vt:lpstr>
      <vt:lpstr>9-8 綜合練習</vt:lpstr>
      <vt:lpstr>9-8 綜合練習</vt:lpstr>
      <vt:lpstr>9-8 綜合練習</vt:lpstr>
      <vt:lpstr>9-8 綜合練習</vt:lpstr>
      <vt:lpstr>9-8 綜合練習</vt:lpstr>
      <vt:lpstr>9-8 綜合練習</vt:lpstr>
      <vt:lpstr>本章結束</vt:lpstr>
    </vt:vector>
  </TitlesOfParts>
  <Company>Drmaster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creator>AXEL</dc:creator>
  <cp:lastModifiedBy>wtlee</cp:lastModifiedBy>
  <cp:revision>189</cp:revision>
  <dcterms:created xsi:type="dcterms:W3CDTF">2009-02-01T09:37:13Z</dcterms:created>
  <dcterms:modified xsi:type="dcterms:W3CDTF">2021-11-29T17:15:19Z</dcterms:modified>
</cp:coreProperties>
</file>