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7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8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700">
                <a:solidFill>
                  <a:srgbClr val="252525"/>
                </a:solidFill>
              </a:rPr>
              <a:t>Một ứng dụng cho tất cả các nhu cầu về Word, Excel, PowerPoint và PDF của bạn. Tải ứng dụng Microsoft 365: https://aka.ms/GetM365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