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9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6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F527-45BA-E642-886C-883948213619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B6B5-C35E-8F4D-A035-F87C854B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FCD2B0-B5BE-6243-AEB2-AAAF2880E921}"/>
              </a:ext>
            </a:extLst>
          </p:cNvPr>
          <p:cNvSpPr/>
          <p:nvPr/>
        </p:nvSpPr>
        <p:spPr>
          <a:xfrm>
            <a:off x="457200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E0234-9A3B-BA4D-A320-55F409E49113}"/>
              </a:ext>
            </a:extLst>
          </p:cNvPr>
          <p:cNvSpPr/>
          <p:nvPr/>
        </p:nvSpPr>
        <p:spPr>
          <a:xfrm>
            <a:off x="2584315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(User Management)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2D5BC-15A1-344B-B1DD-F57CA7714B77}"/>
              </a:ext>
            </a:extLst>
          </p:cNvPr>
          <p:cNvSpPr/>
          <p:nvPr/>
        </p:nvSpPr>
        <p:spPr>
          <a:xfrm>
            <a:off x="4711428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D85C61-9A50-7B4B-9B0F-F9C6CBFA0F2D}"/>
              </a:ext>
            </a:extLst>
          </p:cNvPr>
          <p:cNvSpPr/>
          <p:nvPr/>
        </p:nvSpPr>
        <p:spPr>
          <a:xfrm>
            <a:off x="6838543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Directory Nodes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FD1C52-3F86-F249-AD46-4566026DC896}"/>
              </a:ext>
            </a:extLst>
          </p:cNvPr>
          <p:cNvCxnSpPr>
            <a:stCxn id="4" idx="2"/>
          </p:cNvCxnSpPr>
          <p:nvPr/>
        </p:nvCxnSpPr>
        <p:spPr>
          <a:xfrm>
            <a:off x="1371600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A955C7-7714-6148-870A-AE7012C0D832}"/>
              </a:ext>
            </a:extLst>
          </p:cNvPr>
          <p:cNvCxnSpPr/>
          <p:nvPr/>
        </p:nvCxnSpPr>
        <p:spPr>
          <a:xfrm>
            <a:off x="3495471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2D6E00-85FF-9E46-9729-1076B4B95559}"/>
              </a:ext>
            </a:extLst>
          </p:cNvPr>
          <p:cNvCxnSpPr/>
          <p:nvPr/>
        </p:nvCxnSpPr>
        <p:spPr>
          <a:xfrm>
            <a:off x="5655009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27797-8FCA-6041-8D88-C661D59102B1}"/>
              </a:ext>
            </a:extLst>
          </p:cNvPr>
          <p:cNvCxnSpPr/>
          <p:nvPr/>
        </p:nvCxnSpPr>
        <p:spPr>
          <a:xfrm>
            <a:off x="7749699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B26EFA-49B1-6A4E-8F9F-67DEA72E7DA2}"/>
              </a:ext>
            </a:extLst>
          </p:cNvPr>
          <p:cNvCxnSpPr/>
          <p:nvPr/>
        </p:nvCxnSpPr>
        <p:spPr>
          <a:xfrm>
            <a:off x="1371603" y="1643975"/>
            <a:ext cx="2123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78D4F4-20AB-8A4D-B0CA-E95BD2F7AABE}"/>
              </a:ext>
            </a:extLst>
          </p:cNvPr>
          <p:cNvSpPr txBox="1"/>
          <p:nvPr/>
        </p:nvSpPr>
        <p:spPr>
          <a:xfrm>
            <a:off x="1654542" y="1366978"/>
            <a:ext cx="1557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Data Registration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78158F1-3C66-5447-B933-8B637B3778D3}"/>
              </a:ext>
            </a:extLst>
          </p:cNvPr>
          <p:cNvSpPr/>
          <p:nvPr/>
        </p:nvSpPr>
        <p:spPr>
          <a:xfrm>
            <a:off x="3093402" y="1795730"/>
            <a:ext cx="752271" cy="486383"/>
          </a:xfrm>
          <a:prstGeom prst="arc">
            <a:avLst>
              <a:gd name="adj1" fmla="val 5007370"/>
              <a:gd name="adj2" fmla="val 16576140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DBE1B7-7870-D341-8F45-41BDB43B32AA}"/>
              </a:ext>
            </a:extLst>
          </p:cNvPr>
          <p:cNvSpPr txBox="1"/>
          <p:nvPr/>
        </p:nvSpPr>
        <p:spPr>
          <a:xfrm>
            <a:off x="1933172" y="190042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 an Index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09F679-FD18-C940-99E2-4FE781181BDF}"/>
              </a:ext>
            </a:extLst>
          </p:cNvPr>
          <p:cNvCxnSpPr>
            <a:cxnSpLocks/>
          </p:cNvCxnSpPr>
          <p:nvPr/>
        </p:nvCxnSpPr>
        <p:spPr>
          <a:xfrm>
            <a:off x="3501958" y="2545404"/>
            <a:ext cx="21530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D35B09-DC24-7C4E-AB6C-0C1E7DDAFD45}"/>
              </a:ext>
            </a:extLst>
          </p:cNvPr>
          <p:cNvSpPr txBox="1"/>
          <p:nvPr/>
        </p:nvSpPr>
        <p:spPr>
          <a:xfrm>
            <a:off x="3975083" y="2277120"/>
            <a:ext cx="1206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MQTT Subscribe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C66E09-3D8B-864D-9310-F63E53A79AD3}"/>
              </a:ext>
            </a:extLst>
          </p:cNvPr>
          <p:cNvCxnSpPr>
            <a:cxnSpLocks/>
          </p:cNvCxnSpPr>
          <p:nvPr/>
        </p:nvCxnSpPr>
        <p:spPr>
          <a:xfrm>
            <a:off x="3503291" y="3238420"/>
            <a:ext cx="21530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2AFA240-B397-1D47-894E-526CAE6F72A7}"/>
              </a:ext>
            </a:extLst>
          </p:cNvPr>
          <p:cNvSpPr txBox="1"/>
          <p:nvPr/>
        </p:nvSpPr>
        <p:spPr>
          <a:xfrm>
            <a:off x="3925133" y="2768046"/>
            <a:ext cx="1306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Index Registration</a:t>
            </a:r>
          </a:p>
          <a:p>
            <a:pPr algn="ctr"/>
            <a:r>
              <a:rPr lang="en-US" sz="1200" dirty="0"/>
              <a:t>(MQTT Publish)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D9660B-335B-AA48-B625-BE55C85C0BF1}"/>
              </a:ext>
            </a:extLst>
          </p:cNvPr>
          <p:cNvSpPr/>
          <p:nvPr/>
        </p:nvSpPr>
        <p:spPr>
          <a:xfrm>
            <a:off x="3591415" y="3337404"/>
            <a:ext cx="1935805" cy="1167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gen_time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&lt;time&gt;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meta: { …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dir_keys</a:t>
            </a:r>
            <a:r>
              <a:rPr lang="en-US" sz="1200" dirty="0">
                <a:solidFill>
                  <a:schemeClr val="tx1"/>
                </a:solidFill>
              </a:rPr>
              <a:t>: [ …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sink_info</a:t>
            </a:r>
            <a:r>
              <a:rPr lang="en-US" sz="1200" dirty="0">
                <a:solidFill>
                  <a:schemeClr val="tx1"/>
                </a:solidFill>
              </a:rPr>
              <a:t>: { …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9D0264-ED32-944D-ACBB-CBE431A62530}"/>
              </a:ext>
            </a:extLst>
          </p:cNvPr>
          <p:cNvCxnSpPr>
            <a:cxnSpLocks/>
          </p:cNvCxnSpPr>
          <p:nvPr/>
        </p:nvCxnSpPr>
        <p:spPr>
          <a:xfrm>
            <a:off x="5661499" y="3603609"/>
            <a:ext cx="2086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55B392-AD48-E34C-9A7A-8EFF736A6661}"/>
              </a:ext>
            </a:extLst>
          </p:cNvPr>
          <p:cNvSpPr txBox="1"/>
          <p:nvPr/>
        </p:nvSpPr>
        <p:spPr>
          <a:xfrm>
            <a:off x="6049003" y="3106573"/>
            <a:ext cx="130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Directory Registration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23A234-02B0-4B43-9705-5B8F260B47A8}"/>
              </a:ext>
            </a:extLst>
          </p:cNvPr>
          <p:cNvSpPr/>
          <p:nvPr/>
        </p:nvSpPr>
        <p:spPr>
          <a:xfrm>
            <a:off x="5732069" y="3713540"/>
            <a:ext cx="1935805" cy="1167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gen_time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&lt;time&gt;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meta_dir</a:t>
            </a:r>
            <a:r>
              <a:rPr lang="en-US" sz="1200" dirty="0">
                <a:solidFill>
                  <a:schemeClr val="tx1"/>
                </a:solidFill>
              </a:rPr>
              <a:t>: { …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meta_idx_keys</a:t>
            </a:r>
            <a:r>
              <a:rPr lang="en-US" sz="1200" dirty="0">
                <a:solidFill>
                  <a:schemeClr val="tx1"/>
                </a:solidFill>
              </a:rPr>
              <a:t>: [ …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idx_id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idx_id</a:t>
            </a:r>
            <a:r>
              <a:rPr lang="en-US" sz="12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E7BD61-BEA4-934C-ACE8-D07567B69AA5}"/>
              </a:ext>
            </a:extLst>
          </p:cNvPr>
          <p:cNvCxnSpPr>
            <a:cxnSpLocks/>
          </p:cNvCxnSpPr>
          <p:nvPr/>
        </p:nvCxnSpPr>
        <p:spPr>
          <a:xfrm flipH="1">
            <a:off x="3501958" y="5509099"/>
            <a:ext cx="21530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E76431D-59EB-1444-B799-1230001D5E47}"/>
              </a:ext>
            </a:extLst>
          </p:cNvPr>
          <p:cNvSpPr txBox="1"/>
          <p:nvPr/>
        </p:nvSpPr>
        <p:spPr>
          <a:xfrm>
            <a:off x="3612059" y="5014973"/>
            <a:ext cx="194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Index Registration Response</a:t>
            </a:r>
          </a:p>
          <a:p>
            <a:pPr algn="ctr"/>
            <a:r>
              <a:rPr lang="en-US" sz="1200" dirty="0"/>
              <a:t>(MQTT Notify)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E14D04-8955-A346-88FB-BD7F9A0AE22F}"/>
              </a:ext>
            </a:extLst>
          </p:cNvPr>
          <p:cNvSpPr/>
          <p:nvPr/>
        </p:nvSpPr>
        <p:spPr>
          <a:xfrm>
            <a:off x="3616657" y="5575651"/>
            <a:ext cx="1935805" cy="705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idx_id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idx_id</a:t>
            </a:r>
            <a:r>
              <a:rPr lang="en-US" sz="12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09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FCD2B0-B5BE-6243-AEB2-AAAF2880E921}"/>
              </a:ext>
            </a:extLst>
          </p:cNvPr>
          <p:cNvSpPr/>
          <p:nvPr/>
        </p:nvSpPr>
        <p:spPr>
          <a:xfrm>
            <a:off x="457200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E0234-9A3B-BA4D-A320-55F409E49113}"/>
              </a:ext>
            </a:extLst>
          </p:cNvPr>
          <p:cNvSpPr/>
          <p:nvPr/>
        </p:nvSpPr>
        <p:spPr>
          <a:xfrm>
            <a:off x="2584315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(User Management)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2D5BC-15A1-344B-B1DD-F57CA7714B77}"/>
              </a:ext>
            </a:extLst>
          </p:cNvPr>
          <p:cNvSpPr/>
          <p:nvPr/>
        </p:nvSpPr>
        <p:spPr>
          <a:xfrm>
            <a:off x="4711428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D85C61-9A50-7B4B-9B0F-F9C6CBFA0F2D}"/>
              </a:ext>
            </a:extLst>
          </p:cNvPr>
          <p:cNvSpPr/>
          <p:nvPr/>
        </p:nvSpPr>
        <p:spPr>
          <a:xfrm>
            <a:off x="6838543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Directory Nodes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FD1C52-3F86-F249-AD46-4566026DC896}"/>
              </a:ext>
            </a:extLst>
          </p:cNvPr>
          <p:cNvCxnSpPr>
            <a:stCxn id="4" idx="2"/>
          </p:cNvCxnSpPr>
          <p:nvPr/>
        </p:nvCxnSpPr>
        <p:spPr>
          <a:xfrm>
            <a:off x="1371600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A955C7-7714-6148-870A-AE7012C0D832}"/>
              </a:ext>
            </a:extLst>
          </p:cNvPr>
          <p:cNvCxnSpPr/>
          <p:nvPr/>
        </p:nvCxnSpPr>
        <p:spPr>
          <a:xfrm>
            <a:off x="3495471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2D6E00-85FF-9E46-9729-1076B4B95559}"/>
              </a:ext>
            </a:extLst>
          </p:cNvPr>
          <p:cNvCxnSpPr/>
          <p:nvPr/>
        </p:nvCxnSpPr>
        <p:spPr>
          <a:xfrm>
            <a:off x="5655009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27797-8FCA-6041-8D88-C661D59102B1}"/>
              </a:ext>
            </a:extLst>
          </p:cNvPr>
          <p:cNvCxnSpPr/>
          <p:nvPr/>
        </p:nvCxnSpPr>
        <p:spPr>
          <a:xfrm>
            <a:off x="7749699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35A475-387E-F240-9F76-357E2B980414}"/>
              </a:ext>
            </a:extLst>
          </p:cNvPr>
          <p:cNvCxnSpPr>
            <a:cxnSpLocks/>
          </p:cNvCxnSpPr>
          <p:nvPr/>
        </p:nvCxnSpPr>
        <p:spPr>
          <a:xfrm>
            <a:off x="1371603" y="1643975"/>
            <a:ext cx="6378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A164A9-2917-5B4C-9BBB-0367EBE7C561}"/>
              </a:ext>
            </a:extLst>
          </p:cNvPr>
          <p:cNvSpPr txBox="1"/>
          <p:nvPr/>
        </p:nvSpPr>
        <p:spPr>
          <a:xfrm>
            <a:off x="1597249" y="1344436"/>
            <a:ext cx="167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Directory Search (HTTP)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4C54E4-8215-6346-A019-CBB522ED0FE0}"/>
              </a:ext>
            </a:extLst>
          </p:cNvPr>
          <p:cNvSpPr/>
          <p:nvPr/>
        </p:nvSpPr>
        <p:spPr>
          <a:xfrm>
            <a:off x="1465633" y="1733225"/>
            <a:ext cx="1935805" cy="2621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keyvalues</a:t>
            </a:r>
            <a:r>
              <a:rPr lang="en-US" sz="1200" dirty="0">
                <a:solidFill>
                  <a:schemeClr val="tx1"/>
                </a:solidFill>
              </a:rPr>
              <a:t>/brake/_past?...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C8C3E4-C0C9-8F40-9CAB-1482C168D175}"/>
              </a:ext>
            </a:extLst>
          </p:cNvPr>
          <p:cNvCxnSpPr>
            <a:cxnSpLocks/>
          </p:cNvCxnSpPr>
          <p:nvPr/>
        </p:nvCxnSpPr>
        <p:spPr>
          <a:xfrm flipH="1">
            <a:off x="1371600" y="2272384"/>
            <a:ext cx="6378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0B2316-8A3D-0F4C-AD2A-665514A88525}"/>
              </a:ext>
            </a:extLst>
          </p:cNvPr>
          <p:cNvSpPr txBox="1"/>
          <p:nvPr/>
        </p:nvSpPr>
        <p:spPr>
          <a:xfrm>
            <a:off x="5777901" y="1792034"/>
            <a:ext cx="184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Directory Search Response</a:t>
            </a:r>
          </a:p>
          <a:p>
            <a:pPr algn="ctr"/>
            <a:r>
              <a:rPr lang="en-US" sz="1200" dirty="0"/>
              <a:t>(HTTP Response)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8535B9-F2AE-3C4B-B541-B070539425E7}"/>
              </a:ext>
            </a:extLst>
          </p:cNvPr>
          <p:cNvSpPr/>
          <p:nvPr/>
        </p:nvSpPr>
        <p:spPr>
          <a:xfrm>
            <a:off x="5734450" y="2342953"/>
            <a:ext cx="1935805" cy="1363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gw_id</a:t>
            </a:r>
            <a:r>
              <a:rPr lang="en-US" sz="1200" dirty="0">
                <a:solidFill>
                  <a:schemeClr val="tx1"/>
                </a:solidFill>
              </a:rPr>
              <a:t>: idx-001,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address: 1.2.3.4:30001, 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{ … }, 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9A1695-B904-A543-AFC6-4463B3F7131E}"/>
              </a:ext>
            </a:extLst>
          </p:cNvPr>
          <p:cNvCxnSpPr>
            <a:cxnSpLocks/>
          </p:cNvCxnSpPr>
          <p:nvPr/>
        </p:nvCxnSpPr>
        <p:spPr>
          <a:xfrm>
            <a:off x="1376464" y="2753576"/>
            <a:ext cx="4247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DECF07-6837-C441-AEBA-22D308922146}"/>
              </a:ext>
            </a:extLst>
          </p:cNvPr>
          <p:cNvSpPr txBox="1"/>
          <p:nvPr/>
        </p:nvSpPr>
        <p:spPr>
          <a:xfrm>
            <a:off x="1830133" y="2454036"/>
            <a:ext cx="1206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MQTT Subscribe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6B29D9-5D6E-B74B-B445-48F451FC6B88}"/>
              </a:ext>
            </a:extLst>
          </p:cNvPr>
          <p:cNvCxnSpPr>
            <a:cxnSpLocks/>
          </p:cNvCxnSpPr>
          <p:nvPr/>
        </p:nvCxnSpPr>
        <p:spPr>
          <a:xfrm>
            <a:off x="1379421" y="3471918"/>
            <a:ext cx="4247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54B65E-AA03-6748-8351-E21FFBE902AD}"/>
              </a:ext>
            </a:extLst>
          </p:cNvPr>
          <p:cNvSpPr txBox="1"/>
          <p:nvPr/>
        </p:nvSpPr>
        <p:spPr>
          <a:xfrm>
            <a:off x="1830133" y="2987711"/>
            <a:ext cx="120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Index Search</a:t>
            </a:r>
          </a:p>
          <a:p>
            <a:pPr algn="ctr"/>
            <a:r>
              <a:rPr lang="en-US" sz="1200" dirty="0"/>
              <a:t>(MQTT Publish)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4B3991-77EC-3A40-ACE1-8DD045CB3EBC}"/>
              </a:ext>
            </a:extLst>
          </p:cNvPr>
          <p:cNvSpPr/>
          <p:nvPr/>
        </p:nvSpPr>
        <p:spPr>
          <a:xfrm>
            <a:off x="1465633" y="3529203"/>
            <a:ext cx="1935805" cy="819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brake: true,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time_gt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unix_time</a:t>
            </a:r>
            <a:r>
              <a:rPr lang="en-US" sz="12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7D4F07-6390-2B49-944A-F78B386EE612}"/>
              </a:ext>
            </a:extLst>
          </p:cNvPr>
          <p:cNvCxnSpPr>
            <a:cxnSpLocks/>
          </p:cNvCxnSpPr>
          <p:nvPr/>
        </p:nvCxnSpPr>
        <p:spPr>
          <a:xfrm flipH="1">
            <a:off x="1404333" y="4534438"/>
            <a:ext cx="4247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9CEF6A-791D-DD47-A80E-0EE356C3A311}"/>
              </a:ext>
            </a:extLst>
          </p:cNvPr>
          <p:cNvSpPr txBox="1"/>
          <p:nvPr/>
        </p:nvSpPr>
        <p:spPr>
          <a:xfrm>
            <a:off x="3709191" y="4030535"/>
            <a:ext cx="178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Index Search Response</a:t>
            </a:r>
          </a:p>
          <a:p>
            <a:pPr algn="ctr"/>
            <a:r>
              <a:rPr lang="en-US" sz="1200" dirty="0"/>
              <a:t>(MQTT Notify)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4B0140-E4DE-364C-8CD1-19DC3C8AB25A}"/>
              </a:ext>
            </a:extLst>
          </p:cNvPr>
          <p:cNvSpPr/>
          <p:nvPr/>
        </p:nvSpPr>
        <p:spPr>
          <a:xfrm>
            <a:off x="3632952" y="4576677"/>
            <a:ext cx="1935805" cy="2154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[{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gen_time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&lt;time&gt;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meta: { …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dir_keys</a:t>
            </a:r>
            <a:r>
              <a:rPr lang="en-US" sz="1200" dirty="0">
                <a:solidFill>
                  <a:schemeClr val="tx1"/>
                </a:solidFill>
              </a:rPr>
              <a:t>: { …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sink_info</a:t>
            </a:r>
            <a:r>
              <a:rPr lang="en-US" sz="1200" dirty="0">
                <a:solidFill>
                  <a:schemeClr val="tx1"/>
                </a:solidFill>
              </a:rPr>
              <a:t>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data_id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data_id</a:t>
            </a:r>
            <a:r>
              <a:rPr lang="en-US" sz="1200" b="1" dirty="0">
                <a:solidFill>
                  <a:schemeClr val="tx1"/>
                </a:solidFill>
              </a:rPr>
              <a:t>&gt;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protoc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protoc</a:t>
            </a:r>
            <a:r>
              <a:rPr lang="en-US" sz="12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idx_id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idx_id</a:t>
            </a:r>
            <a:r>
              <a:rPr lang="en-US" sz="12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{ … }, 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2F6FC6-A7DB-4546-AB56-D1A4FFF1A979}"/>
              </a:ext>
            </a:extLst>
          </p:cNvPr>
          <p:cNvCxnSpPr>
            <a:cxnSpLocks/>
          </p:cNvCxnSpPr>
          <p:nvPr/>
        </p:nvCxnSpPr>
        <p:spPr>
          <a:xfrm>
            <a:off x="1369693" y="5230236"/>
            <a:ext cx="2111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9848C0-ED28-484D-BE0F-FC6A0353BDA2}"/>
              </a:ext>
            </a:extLst>
          </p:cNvPr>
          <p:cNvSpPr txBox="1"/>
          <p:nvPr/>
        </p:nvSpPr>
        <p:spPr>
          <a:xfrm>
            <a:off x="1853447" y="4930694"/>
            <a:ext cx="119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Data Query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65EDA5-9092-F64D-AAD3-BB39D36DC82C}"/>
              </a:ext>
            </a:extLst>
          </p:cNvPr>
          <p:cNvSpPr/>
          <p:nvPr/>
        </p:nvSpPr>
        <p:spPr>
          <a:xfrm>
            <a:off x="1462716" y="5279704"/>
            <a:ext cx="1935805" cy="431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raw_data?data_id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data_id</a:t>
            </a:r>
            <a:r>
              <a:rPr lang="en-US" sz="12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B6FA57-FF89-7444-9910-96208E82D754}"/>
              </a:ext>
            </a:extLst>
          </p:cNvPr>
          <p:cNvCxnSpPr>
            <a:cxnSpLocks/>
          </p:cNvCxnSpPr>
          <p:nvPr/>
        </p:nvCxnSpPr>
        <p:spPr>
          <a:xfrm flipH="1">
            <a:off x="1374223" y="6225576"/>
            <a:ext cx="2111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9C5EA4-CF21-684A-AE61-6975B145CDB8}"/>
              </a:ext>
            </a:extLst>
          </p:cNvPr>
          <p:cNvSpPr txBox="1"/>
          <p:nvPr/>
        </p:nvSpPr>
        <p:spPr>
          <a:xfrm>
            <a:off x="1518387" y="5926034"/>
            <a:ext cx="1829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Data Query Response</a:t>
            </a:r>
          </a:p>
        </p:txBody>
      </p:sp>
    </p:spTree>
    <p:extLst>
      <p:ext uri="{BB962C8B-B14F-4D97-AF65-F5344CB8AC3E}">
        <p14:creationId xmlns:p14="http://schemas.microsoft.com/office/powerpoint/2010/main" val="273743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FCD2B0-B5BE-6243-AEB2-AAAF2880E921}"/>
              </a:ext>
            </a:extLst>
          </p:cNvPr>
          <p:cNvSpPr/>
          <p:nvPr/>
        </p:nvSpPr>
        <p:spPr>
          <a:xfrm>
            <a:off x="457200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E0234-9A3B-BA4D-A320-55F409E49113}"/>
              </a:ext>
            </a:extLst>
          </p:cNvPr>
          <p:cNvSpPr/>
          <p:nvPr/>
        </p:nvSpPr>
        <p:spPr>
          <a:xfrm>
            <a:off x="2584315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(User Management)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2D5BC-15A1-344B-B1DD-F57CA7714B77}"/>
              </a:ext>
            </a:extLst>
          </p:cNvPr>
          <p:cNvSpPr/>
          <p:nvPr/>
        </p:nvSpPr>
        <p:spPr>
          <a:xfrm>
            <a:off x="4711428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D85C61-9A50-7B4B-9B0F-F9C6CBFA0F2D}"/>
              </a:ext>
            </a:extLst>
          </p:cNvPr>
          <p:cNvSpPr/>
          <p:nvPr/>
        </p:nvSpPr>
        <p:spPr>
          <a:xfrm>
            <a:off x="6838543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Directory Nodes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FD1C52-3F86-F249-AD46-4566026DC896}"/>
              </a:ext>
            </a:extLst>
          </p:cNvPr>
          <p:cNvCxnSpPr>
            <a:stCxn id="4" idx="2"/>
          </p:cNvCxnSpPr>
          <p:nvPr/>
        </p:nvCxnSpPr>
        <p:spPr>
          <a:xfrm>
            <a:off x="1371600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A955C7-7714-6148-870A-AE7012C0D832}"/>
              </a:ext>
            </a:extLst>
          </p:cNvPr>
          <p:cNvCxnSpPr/>
          <p:nvPr/>
        </p:nvCxnSpPr>
        <p:spPr>
          <a:xfrm>
            <a:off x="3495471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2D6E00-85FF-9E46-9729-1076B4B95559}"/>
              </a:ext>
            </a:extLst>
          </p:cNvPr>
          <p:cNvCxnSpPr/>
          <p:nvPr/>
        </p:nvCxnSpPr>
        <p:spPr>
          <a:xfrm>
            <a:off x="5655009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27797-8FCA-6041-8D88-C661D59102B1}"/>
              </a:ext>
            </a:extLst>
          </p:cNvPr>
          <p:cNvCxnSpPr/>
          <p:nvPr/>
        </p:nvCxnSpPr>
        <p:spPr>
          <a:xfrm>
            <a:off x="7749699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9A1695-B904-A543-AFC6-4463B3F7131E}"/>
              </a:ext>
            </a:extLst>
          </p:cNvPr>
          <p:cNvCxnSpPr>
            <a:cxnSpLocks/>
          </p:cNvCxnSpPr>
          <p:nvPr/>
        </p:nvCxnSpPr>
        <p:spPr>
          <a:xfrm>
            <a:off x="1376464" y="1385194"/>
            <a:ext cx="4247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DECF07-6837-C441-AEBA-22D308922146}"/>
              </a:ext>
            </a:extLst>
          </p:cNvPr>
          <p:cNvSpPr txBox="1"/>
          <p:nvPr/>
        </p:nvSpPr>
        <p:spPr>
          <a:xfrm>
            <a:off x="1830133" y="1085654"/>
            <a:ext cx="1206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MQTT Subscribe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6B29D9-5D6E-B74B-B445-48F451FC6B88}"/>
              </a:ext>
            </a:extLst>
          </p:cNvPr>
          <p:cNvCxnSpPr>
            <a:cxnSpLocks/>
          </p:cNvCxnSpPr>
          <p:nvPr/>
        </p:nvCxnSpPr>
        <p:spPr>
          <a:xfrm>
            <a:off x="1379421" y="1899252"/>
            <a:ext cx="4247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54B65E-AA03-6748-8351-E21FFBE902AD}"/>
              </a:ext>
            </a:extLst>
          </p:cNvPr>
          <p:cNvSpPr txBox="1"/>
          <p:nvPr/>
        </p:nvSpPr>
        <p:spPr>
          <a:xfrm>
            <a:off x="1648551" y="1415044"/>
            <a:ext cx="159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Notification Request</a:t>
            </a:r>
          </a:p>
          <a:p>
            <a:pPr algn="ctr"/>
            <a:r>
              <a:rPr lang="en-US" sz="1200" dirty="0"/>
              <a:t>(MQTT Publish)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4B3991-77EC-3A40-ACE1-8DD045CB3EBC}"/>
              </a:ext>
            </a:extLst>
          </p:cNvPr>
          <p:cNvSpPr/>
          <p:nvPr/>
        </p:nvSpPr>
        <p:spPr>
          <a:xfrm>
            <a:off x="1465633" y="1956537"/>
            <a:ext cx="1935805" cy="819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meta: { …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gen_time: { …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7D4F07-6390-2B49-944A-F78B386EE612}"/>
              </a:ext>
            </a:extLst>
          </p:cNvPr>
          <p:cNvCxnSpPr>
            <a:cxnSpLocks/>
          </p:cNvCxnSpPr>
          <p:nvPr/>
        </p:nvCxnSpPr>
        <p:spPr>
          <a:xfrm flipH="1">
            <a:off x="1404333" y="4534438"/>
            <a:ext cx="4247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9CEF6A-791D-DD47-A80E-0EE356C3A311}"/>
              </a:ext>
            </a:extLst>
          </p:cNvPr>
          <p:cNvSpPr txBox="1"/>
          <p:nvPr/>
        </p:nvSpPr>
        <p:spPr>
          <a:xfrm>
            <a:off x="3709191" y="4030535"/>
            <a:ext cx="178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Notify</a:t>
            </a:r>
            <a:endParaRPr lang="en-US" sz="1200" dirty="0"/>
          </a:p>
          <a:p>
            <a:pPr algn="ctr"/>
            <a:r>
              <a:rPr lang="en-US" sz="1200" dirty="0"/>
              <a:t>(MQTT Notify)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4B0140-E4DE-364C-8CD1-19DC3C8AB25A}"/>
              </a:ext>
            </a:extLst>
          </p:cNvPr>
          <p:cNvSpPr/>
          <p:nvPr/>
        </p:nvSpPr>
        <p:spPr>
          <a:xfrm>
            <a:off x="3632952" y="4576677"/>
            <a:ext cx="1935805" cy="2154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[{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gen_time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&lt;time&gt;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meta: { …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dir_keys</a:t>
            </a:r>
            <a:r>
              <a:rPr lang="en-US" sz="1200" dirty="0">
                <a:solidFill>
                  <a:schemeClr val="tx1"/>
                </a:solidFill>
              </a:rPr>
              <a:t>: { …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sink_info</a:t>
            </a:r>
            <a:r>
              <a:rPr lang="en-US" sz="1200" dirty="0">
                <a:solidFill>
                  <a:schemeClr val="tx1"/>
                </a:solidFill>
              </a:rPr>
              <a:t>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data_id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data_id</a:t>
            </a:r>
            <a:r>
              <a:rPr lang="en-US" sz="1200" b="1" dirty="0">
                <a:solidFill>
                  <a:schemeClr val="tx1"/>
                </a:solidFill>
              </a:rPr>
              <a:t>&gt;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protoc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protoc</a:t>
            </a:r>
            <a:r>
              <a:rPr lang="en-US" sz="12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idx_id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idx_id</a:t>
            </a:r>
            <a:r>
              <a:rPr lang="en-US" sz="12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{ … }, 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2F6FC6-A7DB-4546-AB56-D1A4FFF1A979}"/>
              </a:ext>
            </a:extLst>
          </p:cNvPr>
          <p:cNvCxnSpPr>
            <a:cxnSpLocks/>
          </p:cNvCxnSpPr>
          <p:nvPr/>
        </p:nvCxnSpPr>
        <p:spPr>
          <a:xfrm>
            <a:off x="1369693" y="5230236"/>
            <a:ext cx="2111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9848C0-ED28-484D-BE0F-FC6A0353BDA2}"/>
              </a:ext>
            </a:extLst>
          </p:cNvPr>
          <p:cNvSpPr txBox="1"/>
          <p:nvPr/>
        </p:nvSpPr>
        <p:spPr>
          <a:xfrm>
            <a:off x="1853447" y="4930694"/>
            <a:ext cx="119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Data Query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65EDA5-9092-F64D-AAD3-BB39D36DC82C}"/>
              </a:ext>
            </a:extLst>
          </p:cNvPr>
          <p:cNvSpPr/>
          <p:nvPr/>
        </p:nvSpPr>
        <p:spPr>
          <a:xfrm>
            <a:off x="1462716" y="5279704"/>
            <a:ext cx="1935805" cy="431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raw_data?data_id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data_id</a:t>
            </a:r>
            <a:r>
              <a:rPr lang="en-US" sz="12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B6FA57-FF89-7444-9910-96208E82D754}"/>
              </a:ext>
            </a:extLst>
          </p:cNvPr>
          <p:cNvCxnSpPr>
            <a:cxnSpLocks/>
          </p:cNvCxnSpPr>
          <p:nvPr/>
        </p:nvCxnSpPr>
        <p:spPr>
          <a:xfrm flipH="1">
            <a:off x="1374223" y="6225576"/>
            <a:ext cx="2111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9C5EA4-CF21-684A-AE61-6975B145CDB8}"/>
              </a:ext>
            </a:extLst>
          </p:cNvPr>
          <p:cNvSpPr txBox="1"/>
          <p:nvPr/>
        </p:nvSpPr>
        <p:spPr>
          <a:xfrm>
            <a:off x="1518387" y="5926034"/>
            <a:ext cx="1829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Data Query Response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D6278-75E9-474F-ADDB-AE603B4B60E0}"/>
              </a:ext>
            </a:extLst>
          </p:cNvPr>
          <p:cNvCxnSpPr>
            <a:cxnSpLocks/>
          </p:cNvCxnSpPr>
          <p:nvPr/>
        </p:nvCxnSpPr>
        <p:spPr>
          <a:xfrm>
            <a:off x="5650624" y="2142912"/>
            <a:ext cx="2086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D41FFB-65FE-CD42-B82C-F83E2341E41A}"/>
              </a:ext>
            </a:extLst>
          </p:cNvPr>
          <p:cNvSpPr txBox="1"/>
          <p:nvPr/>
        </p:nvSpPr>
        <p:spPr>
          <a:xfrm>
            <a:off x="5719861" y="1645876"/>
            <a:ext cx="193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Registration of Notification Request Condition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1A4B73-3350-1641-A96F-0CA60BFC7509}"/>
              </a:ext>
            </a:extLst>
          </p:cNvPr>
          <p:cNvSpPr/>
          <p:nvPr/>
        </p:nvSpPr>
        <p:spPr>
          <a:xfrm>
            <a:off x="5721193" y="2178284"/>
            <a:ext cx="1935805" cy="7594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condition: { brake: true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dst_node</a:t>
            </a:r>
            <a:r>
              <a:rPr lang="en-US" sz="1200" dirty="0">
                <a:solidFill>
                  <a:schemeClr val="tx1"/>
                </a:solidFill>
              </a:rPr>
              <a:t>: idx-001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3D557-361D-8145-BDBD-BF38B51FD034}"/>
              </a:ext>
            </a:extLst>
          </p:cNvPr>
          <p:cNvCxnSpPr>
            <a:cxnSpLocks/>
          </p:cNvCxnSpPr>
          <p:nvPr/>
        </p:nvCxnSpPr>
        <p:spPr>
          <a:xfrm flipH="1">
            <a:off x="5650624" y="3470160"/>
            <a:ext cx="2086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9F3FA93-9517-0B46-A771-C4AA83D8FAEF}"/>
              </a:ext>
            </a:extLst>
          </p:cNvPr>
          <p:cNvSpPr txBox="1"/>
          <p:nvPr/>
        </p:nvSpPr>
        <p:spPr>
          <a:xfrm>
            <a:off x="5719861" y="2973124"/>
            <a:ext cx="193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Distribution of Notification Request Condition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B4D320-1082-9E45-86D4-5EEA8A807152}"/>
              </a:ext>
            </a:extLst>
          </p:cNvPr>
          <p:cNvSpPr/>
          <p:nvPr/>
        </p:nvSpPr>
        <p:spPr>
          <a:xfrm>
            <a:off x="5721193" y="3505532"/>
            <a:ext cx="1935805" cy="3156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(Same as above)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9DBB38-48BF-0F40-B285-3A9BD4E2B21F}"/>
              </a:ext>
            </a:extLst>
          </p:cNvPr>
          <p:cNvCxnSpPr>
            <a:cxnSpLocks/>
          </p:cNvCxnSpPr>
          <p:nvPr/>
        </p:nvCxnSpPr>
        <p:spPr>
          <a:xfrm>
            <a:off x="3495471" y="3821191"/>
            <a:ext cx="208687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CFCD541-62A2-8A4B-BCC1-87B481EE235D}"/>
              </a:ext>
            </a:extLst>
          </p:cNvPr>
          <p:cNvSpPr txBox="1"/>
          <p:nvPr/>
        </p:nvSpPr>
        <p:spPr>
          <a:xfrm>
            <a:off x="3531138" y="3545887"/>
            <a:ext cx="193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Index Registration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8A55AE1D-BD58-5941-B9CB-BB51D7D968CA}"/>
              </a:ext>
            </a:extLst>
          </p:cNvPr>
          <p:cNvSpPr/>
          <p:nvPr/>
        </p:nvSpPr>
        <p:spPr>
          <a:xfrm flipH="1">
            <a:off x="5330159" y="3925898"/>
            <a:ext cx="752271" cy="486383"/>
          </a:xfrm>
          <a:prstGeom prst="arc">
            <a:avLst>
              <a:gd name="adj1" fmla="val 5007370"/>
              <a:gd name="adj2" fmla="val 16576140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253AE-481C-DB49-A39A-E699875B2DA0}"/>
              </a:ext>
            </a:extLst>
          </p:cNvPr>
          <p:cNvSpPr txBox="1"/>
          <p:nvPr/>
        </p:nvSpPr>
        <p:spPr>
          <a:xfrm>
            <a:off x="6082430" y="4030534"/>
            <a:ext cx="139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Confirm Condition Match</a:t>
            </a:r>
          </a:p>
        </p:txBody>
      </p:sp>
    </p:spTree>
    <p:extLst>
      <p:ext uri="{BB962C8B-B14F-4D97-AF65-F5344CB8AC3E}">
        <p14:creationId xmlns:p14="http://schemas.microsoft.com/office/powerpoint/2010/main" val="39141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FCD2B0-B5BE-6243-AEB2-AAAF2880E921}"/>
              </a:ext>
            </a:extLst>
          </p:cNvPr>
          <p:cNvSpPr/>
          <p:nvPr/>
        </p:nvSpPr>
        <p:spPr>
          <a:xfrm>
            <a:off x="457200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E0234-9A3B-BA4D-A320-55F409E49113}"/>
              </a:ext>
            </a:extLst>
          </p:cNvPr>
          <p:cNvSpPr/>
          <p:nvPr/>
        </p:nvSpPr>
        <p:spPr>
          <a:xfrm>
            <a:off x="2584315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(User Management)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2D5BC-15A1-344B-B1DD-F57CA7714B77}"/>
              </a:ext>
            </a:extLst>
          </p:cNvPr>
          <p:cNvSpPr/>
          <p:nvPr/>
        </p:nvSpPr>
        <p:spPr>
          <a:xfrm>
            <a:off x="4711428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D85C61-9A50-7B4B-9B0F-F9C6CBFA0F2D}"/>
              </a:ext>
            </a:extLst>
          </p:cNvPr>
          <p:cNvSpPr/>
          <p:nvPr/>
        </p:nvSpPr>
        <p:spPr>
          <a:xfrm>
            <a:off x="6838543" y="466927"/>
            <a:ext cx="182880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Directory Nodes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FD1C52-3F86-F249-AD46-4566026DC896}"/>
              </a:ext>
            </a:extLst>
          </p:cNvPr>
          <p:cNvCxnSpPr>
            <a:stCxn id="4" idx="2"/>
          </p:cNvCxnSpPr>
          <p:nvPr/>
        </p:nvCxnSpPr>
        <p:spPr>
          <a:xfrm>
            <a:off x="1371600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A955C7-7714-6148-870A-AE7012C0D832}"/>
              </a:ext>
            </a:extLst>
          </p:cNvPr>
          <p:cNvCxnSpPr/>
          <p:nvPr/>
        </p:nvCxnSpPr>
        <p:spPr>
          <a:xfrm>
            <a:off x="3495471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2D6E00-85FF-9E46-9729-1076B4B95559}"/>
              </a:ext>
            </a:extLst>
          </p:cNvPr>
          <p:cNvCxnSpPr/>
          <p:nvPr/>
        </p:nvCxnSpPr>
        <p:spPr>
          <a:xfrm>
            <a:off x="5655009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27797-8FCA-6041-8D88-C661D59102B1}"/>
              </a:ext>
            </a:extLst>
          </p:cNvPr>
          <p:cNvCxnSpPr/>
          <p:nvPr/>
        </p:nvCxnSpPr>
        <p:spPr>
          <a:xfrm>
            <a:off x="7749699" y="1015567"/>
            <a:ext cx="0" cy="5715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0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455</Words>
  <Application>Microsoft Macintosh PowerPoint</Application>
  <PresentationFormat>On-screen Show (4:3)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</dc:creator>
  <cp:lastModifiedBy>Andy Ho</cp:lastModifiedBy>
  <cp:revision>15</cp:revision>
  <dcterms:created xsi:type="dcterms:W3CDTF">2018-07-09T21:27:40Z</dcterms:created>
  <dcterms:modified xsi:type="dcterms:W3CDTF">2018-07-09T22:52:12Z</dcterms:modified>
</cp:coreProperties>
</file>