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2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85" autoAdjust="0"/>
  </p:normalViewPr>
  <p:slideViewPr>
    <p:cSldViewPr snapToGrid="0">
      <p:cViewPr varScale="1">
        <p:scale>
          <a:sx n="68" d="100"/>
          <a:sy n="68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068A744-3CF7-4D5C-8805-16ECAE578C7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18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A744-3CF7-4D5C-8805-16ECAE578C7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92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A744-3CF7-4D5C-8805-16ECAE578C7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900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A744-3CF7-4D5C-8805-16ECAE578C7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219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A744-3CF7-4D5C-8805-16ECAE578C7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854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A744-3CF7-4D5C-8805-16ECAE578C7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781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A744-3CF7-4D5C-8805-16ECAE578C7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340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068A744-3CF7-4D5C-8805-16ECAE578C7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029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068A744-3CF7-4D5C-8805-16ECAE578C7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88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A744-3CF7-4D5C-8805-16ECAE578C7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58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A744-3CF7-4D5C-8805-16ECAE578C7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8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A744-3CF7-4D5C-8805-16ECAE578C7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75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A744-3CF7-4D5C-8805-16ECAE578C7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7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A744-3CF7-4D5C-8805-16ECAE578C7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16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A744-3CF7-4D5C-8805-16ECAE578C7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8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A744-3CF7-4D5C-8805-16ECAE578C7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84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A744-3CF7-4D5C-8805-16ECAE578C7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61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068A744-3CF7-4D5C-8805-16ECAE578C74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E6E1642-0128-49AB-832B-B1D545AA8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29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learntocode/?utm_source=MSLearn&amp;utm_medium=direct&amp;utm_campaign=PartnerLessons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conda.io/en/latest/miniconda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conda.io/en/latest/miniconda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LearnWithDrG/OverTheMoon/Data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51939-58AA-40DD-A7DA-A95358154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6000" b="1" dirty="0">
                <a:latin typeface="+mn-lt"/>
                <a:cs typeface="Calibri" panose="020F0502020204030204" pitchFamily="34" charset="0"/>
              </a:rPr>
              <a:t>Работа с данными при помощи </a:t>
            </a:r>
            <a:r>
              <a:rPr lang="en-US" sz="6000" b="1" dirty="0">
                <a:latin typeface="+mn-lt"/>
                <a:cs typeface="Calibri" panose="020F0502020204030204" pitchFamily="34" charset="0"/>
              </a:rPr>
              <a:t>python</a:t>
            </a:r>
            <a:r>
              <a:rPr lang="ru-RU" sz="6000" b="1" dirty="0">
                <a:latin typeface="+mn-lt"/>
                <a:cs typeface="Calibri" panose="020F0502020204030204" pitchFamily="34" charset="0"/>
              </a:rPr>
              <a:t> и </a:t>
            </a:r>
            <a:r>
              <a:rPr lang="en-US" sz="6000" b="1" dirty="0">
                <a:latin typeface="+mn-lt"/>
                <a:cs typeface="Calibri" panose="020F0502020204030204" pitchFamily="34" charset="0"/>
              </a:rPr>
              <a:t>miniconda </a:t>
            </a:r>
            <a:endParaRPr lang="ru-RU" sz="60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2F909F-86E0-4E6D-9907-D463DA52F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ПОДГОТОВИЛ СТУДЕНТ: Савицкий Д.В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Группа: 195ИС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7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E70D15-C807-40C2-84BB-EEA77F11D348}"/>
              </a:ext>
            </a:extLst>
          </p:cNvPr>
          <p:cNvSpPr txBox="1"/>
          <p:nvPr/>
        </p:nvSpPr>
        <p:spPr>
          <a:xfrm>
            <a:off x="781235" y="568171"/>
            <a:ext cx="514017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39234E"/>
                </a:solidFill>
                <a:cs typeface="Calibri" panose="020F0502020204030204" pitchFamily="34" charset="0"/>
              </a:rPr>
              <a:t>Перед началом работы необходимо установить следующие программы: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>
              <a:solidFill>
                <a:srgbClr val="39234E"/>
              </a:solidFill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39234E"/>
                </a:solidFill>
                <a:cs typeface="Calibri" panose="020F0502020204030204" pitchFamily="34" charset="0"/>
              </a:rPr>
              <a:t>Visual Studio Code </a:t>
            </a:r>
            <a:r>
              <a:rPr lang="en-US" u="sng" dirty="0">
                <a:hlinkClick r:id="rId2"/>
              </a:rPr>
              <a:t>https://code.visualstudio.com/download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>
              <a:solidFill>
                <a:srgbClr val="39234E"/>
              </a:solidFill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b="1" dirty="0">
                <a:solidFill>
                  <a:srgbClr val="39234E"/>
                </a:solidFill>
                <a:cs typeface="Calibri" panose="020F0502020204030204" pitchFamily="34" charset="0"/>
              </a:rPr>
              <a:t>Пакет программ для </a:t>
            </a:r>
            <a:r>
              <a:rPr lang="en-US" sz="3200" b="1" dirty="0">
                <a:solidFill>
                  <a:srgbClr val="39234E"/>
                </a:solidFill>
                <a:cs typeface="Calibri" panose="020F0502020204030204" pitchFamily="34" charset="0"/>
              </a:rPr>
              <a:t>VSC </a:t>
            </a:r>
            <a:r>
              <a:rPr lang="en-US" dirty="0">
                <a:hlinkClick r:id="rId3"/>
              </a:rPr>
              <a:t>https://code.visualstudio.com/learntocode/?utm_source=MSLearn&amp;utm_medium=direct&amp;utm_campaign=PartnerLessons</a:t>
            </a:r>
            <a:endParaRPr lang="en-US" sz="3200" b="1" dirty="0">
              <a:solidFill>
                <a:srgbClr val="39234E"/>
              </a:solidFill>
              <a:cs typeface="Calibri" panose="020F0502020204030204" pitchFamily="34" charset="0"/>
            </a:endParaRPr>
          </a:p>
          <a:p>
            <a:r>
              <a:rPr lang="en-US" dirty="0"/>
              <a:t> </a:t>
            </a:r>
            <a:endParaRPr lang="en-US" sz="3200" b="1" u="sng" dirty="0">
              <a:solidFill>
                <a:srgbClr val="39234E"/>
              </a:solidFill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>
                <a:solidFill>
                  <a:srgbClr val="39234E"/>
                </a:solidFill>
                <a:cs typeface="Calibri" panose="020F0502020204030204" pitchFamily="34" charset="0"/>
              </a:rPr>
              <a:t>Miniconda </a:t>
            </a:r>
          </a:p>
          <a:p>
            <a:r>
              <a:rPr lang="en-US" dirty="0"/>
              <a:t> 	</a:t>
            </a:r>
            <a:r>
              <a:rPr lang="en-US" dirty="0">
                <a:hlinkClick r:id="rId4"/>
              </a:rPr>
              <a:t>https://docs.conda.io/en/latest/minicon	da.html</a:t>
            </a:r>
            <a:endParaRPr lang="en-US" dirty="0"/>
          </a:p>
          <a:p>
            <a:endParaRPr lang="en-US" sz="3200" b="1" dirty="0">
              <a:solidFill>
                <a:srgbClr val="39234E"/>
              </a:solidFill>
              <a:cs typeface="Calibri" panose="020F0502020204030204" pitchFamily="34" charset="0"/>
            </a:endParaRPr>
          </a:p>
          <a:p>
            <a:endParaRPr lang="ru-RU" sz="3200" b="1" dirty="0">
              <a:solidFill>
                <a:srgbClr val="39234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86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481DE5-FD86-41D1-98C5-1B204D0805DA}"/>
              </a:ext>
            </a:extLst>
          </p:cNvPr>
          <p:cNvSpPr txBox="1"/>
          <p:nvPr/>
        </p:nvSpPr>
        <p:spPr>
          <a:xfrm>
            <a:off x="346230" y="479394"/>
            <a:ext cx="587169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39234E"/>
                </a:solidFill>
                <a:cs typeface="Calibri" panose="020F0502020204030204" pitchFamily="34" charset="0"/>
              </a:rPr>
              <a:t>Установка </a:t>
            </a:r>
            <a:r>
              <a:rPr lang="en-US" sz="2400" b="1" dirty="0">
                <a:solidFill>
                  <a:srgbClr val="39234E"/>
                </a:solidFill>
                <a:cs typeface="Calibri" panose="020F0502020204030204" pitchFamily="34" charset="0"/>
              </a:rPr>
              <a:t>miniconda: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39234E"/>
                </a:solidFill>
                <a:cs typeface="Calibri" panose="020F0502020204030204" pitchFamily="34" charset="0"/>
              </a:rPr>
              <a:t>Переходим на сайт и скачиваем </a:t>
            </a:r>
            <a:r>
              <a:rPr lang="en-US" sz="2400" dirty="0">
                <a:solidFill>
                  <a:srgbClr val="39234E"/>
                </a:solidFill>
                <a:cs typeface="Calibri" panose="020F0502020204030204" pitchFamily="34" charset="0"/>
              </a:rPr>
              <a:t>conda </a:t>
            </a:r>
            <a:r>
              <a:rPr lang="ru-RU" sz="2400" dirty="0">
                <a:solidFill>
                  <a:srgbClr val="39234E"/>
                </a:solidFill>
                <a:cs typeface="Calibri" panose="020F0502020204030204" pitchFamily="34" charset="0"/>
              </a:rPr>
              <a:t>необходимой версии </a:t>
            </a:r>
            <a:r>
              <a:rPr lang="en-US" dirty="0"/>
              <a:t> </a:t>
            </a:r>
            <a:r>
              <a:rPr lang="en-US" u="sng" dirty="0">
                <a:hlinkClick r:id="rId2"/>
              </a:rPr>
              <a:t>https://docs.conda.io/en/latest/miniconda.html</a:t>
            </a:r>
            <a:endParaRPr lang="ru-RU" u="sng" dirty="0"/>
          </a:p>
          <a:p>
            <a:pPr marL="457200" indent="-457200">
              <a:buFont typeface="+mj-lt"/>
              <a:buAutoNum type="arabicPeriod"/>
            </a:pPr>
            <a:endParaRPr lang="ru-RU" sz="2400" u="sng" dirty="0">
              <a:solidFill>
                <a:srgbClr val="39234E"/>
              </a:solidFill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39234E"/>
                </a:solidFill>
                <a:cs typeface="Calibri" panose="020F0502020204030204" pitchFamily="34" charset="0"/>
              </a:rPr>
              <a:t>После установки открываем консоль</a:t>
            </a:r>
            <a:endParaRPr lang="en-US" sz="2400" dirty="0">
              <a:solidFill>
                <a:srgbClr val="39234E"/>
              </a:solidFill>
              <a:cs typeface="Calibri" panose="020F0502020204030204" pitchFamily="34" charset="0"/>
            </a:endParaRPr>
          </a:p>
          <a:p>
            <a:endParaRPr lang="en-US" sz="2400" dirty="0">
              <a:solidFill>
                <a:srgbClr val="39234E"/>
              </a:solidFill>
              <a:cs typeface="Calibri" panose="020F0502020204030204" pitchFamily="34" charset="0"/>
            </a:endParaRPr>
          </a:p>
          <a:p>
            <a:endParaRPr lang="en-US" sz="2400" dirty="0">
              <a:solidFill>
                <a:srgbClr val="39234E"/>
              </a:solidFill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ru-RU" sz="2400" dirty="0">
                <a:solidFill>
                  <a:srgbClr val="39234E"/>
                </a:solidFill>
                <a:cs typeface="Calibri" panose="020F0502020204030204" pitchFamily="34" charset="0"/>
              </a:rPr>
              <a:t>В консоли вписываем следующую команду: </a:t>
            </a:r>
            <a:r>
              <a:rPr lang="en-US" dirty="0"/>
              <a:t>"conda create -n myenv python=3.7 pandas jupyter seaborn </a:t>
            </a:r>
            <a:r>
              <a:rPr lang="en-US" dirty="0" err="1"/>
              <a:t>scikit</a:t>
            </a:r>
            <a:r>
              <a:rPr lang="en-US" dirty="0"/>
              <a:t>-learn keras tensorflow«</a:t>
            </a:r>
            <a:endParaRPr lang="ru-RU" dirty="0"/>
          </a:p>
          <a:p>
            <a:pPr marL="457200" indent="-457200">
              <a:buFont typeface="+mj-lt"/>
              <a:buAutoNum type="arabicPeriod" startAt="3"/>
            </a:pPr>
            <a:endParaRPr lang="ru-RU" dirty="0"/>
          </a:p>
          <a:p>
            <a:pPr marL="457200" indent="-457200">
              <a:buFont typeface="+mj-lt"/>
              <a:buAutoNum type="arabicPeriod" startAt="3"/>
            </a:pPr>
            <a:endParaRPr lang="ru-RU" dirty="0"/>
          </a:p>
          <a:p>
            <a:pPr marL="457200" indent="-457200">
              <a:buFont typeface="+mj-lt"/>
              <a:buAutoNum type="arabicPeriod" startAt="3"/>
            </a:pPr>
            <a:r>
              <a:rPr lang="ru-RU" sz="2400" dirty="0">
                <a:solidFill>
                  <a:srgbClr val="39234E"/>
                </a:solidFill>
                <a:cs typeface="Calibri" panose="020F0502020204030204" pitchFamily="34" charset="0"/>
              </a:rPr>
              <a:t>Переходим в </a:t>
            </a:r>
            <a:r>
              <a:rPr lang="en-US" sz="2400" dirty="0">
                <a:solidFill>
                  <a:srgbClr val="39234E"/>
                </a:solidFill>
                <a:cs typeface="Calibri" panose="020F0502020204030204" pitchFamily="34" charset="0"/>
              </a:rPr>
              <a:t>VSC </a:t>
            </a:r>
            <a:r>
              <a:rPr lang="ru-RU" sz="2400" dirty="0">
                <a:solidFill>
                  <a:srgbClr val="39234E"/>
                </a:solidFill>
                <a:cs typeface="Calibri" panose="020F0502020204030204" pitchFamily="34" charset="0"/>
              </a:rPr>
              <a:t>и выбираем ядро, скачанное из пакета ранее</a:t>
            </a:r>
            <a:endParaRPr lang="en-US" sz="2400" dirty="0">
              <a:solidFill>
                <a:srgbClr val="39234E"/>
              </a:solidFill>
              <a:cs typeface="Calibri" panose="020F0502020204030204" pitchFamily="34" charset="0"/>
            </a:endParaRPr>
          </a:p>
          <a:p>
            <a:endParaRPr lang="ru-RU" sz="2400" b="1" dirty="0">
              <a:solidFill>
                <a:srgbClr val="39234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5E1FD2-639A-4160-8A54-A9917AD5D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30" y="3336095"/>
            <a:ext cx="4068784" cy="5005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A0B3B3-D534-4CC5-8B85-540B9CA0E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4885447"/>
            <a:ext cx="5655125" cy="197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4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A31DF-B1A0-4737-82D9-217E632EA7C0}"/>
              </a:ext>
            </a:extLst>
          </p:cNvPr>
          <p:cNvSpPr txBox="1"/>
          <p:nvPr/>
        </p:nvSpPr>
        <p:spPr>
          <a:xfrm>
            <a:off x="265042" y="265043"/>
            <a:ext cx="84681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39234E"/>
                </a:solidFill>
              </a:rPr>
              <a:t>Создание проекта:</a:t>
            </a:r>
          </a:p>
          <a:p>
            <a:endParaRPr lang="ru-RU" sz="2400" b="1" dirty="0">
              <a:solidFill>
                <a:srgbClr val="39234E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39234E"/>
                </a:solidFill>
              </a:rPr>
              <a:t>Создаём папку с проектом в удобном нам месте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39234E"/>
                </a:solidFill>
              </a:rPr>
              <a:t>Открываем папку в </a:t>
            </a:r>
            <a:r>
              <a:rPr lang="en-US" sz="2400" dirty="0">
                <a:solidFill>
                  <a:srgbClr val="39234E"/>
                </a:solidFill>
              </a:rPr>
              <a:t>VSC</a:t>
            </a:r>
            <a:endParaRPr lang="ru-RU" sz="2400" dirty="0">
              <a:solidFill>
                <a:srgbClr val="39234E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ru-RU" sz="2400" dirty="0">
              <a:solidFill>
                <a:srgbClr val="39234E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633BDB-217F-4B4D-97DB-21B8AC1A3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2" y="1773927"/>
            <a:ext cx="3171825" cy="2276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FD478A-725A-4694-946F-E575B57397E8}"/>
              </a:ext>
            </a:extLst>
          </p:cNvPr>
          <p:cNvSpPr txBox="1"/>
          <p:nvPr/>
        </p:nvSpPr>
        <p:spPr>
          <a:xfrm>
            <a:off x="265041" y="4018583"/>
            <a:ext cx="8468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ru-RU" sz="2400" dirty="0">
                <a:solidFill>
                  <a:srgbClr val="39234E"/>
                </a:solidFill>
              </a:rPr>
              <a:t>Создаём внутри папку с названием </a:t>
            </a:r>
            <a:r>
              <a:rPr lang="en-US" sz="2400" dirty="0">
                <a:solidFill>
                  <a:srgbClr val="39234E"/>
                </a:solidFill>
              </a:rPr>
              <a:t>sample-return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ru-RU" sz="2400" dirty="0">
                <a:solidFill>
                  <a:srgbClr val="39234E"/>
                </a:solidFill>
              </a:rPr>
              <a:t>В этой папке создаём еще одну папку </a:t>
            </a:r>
            <a:r>
              <a:rPr lang="en-US" sz="2400" dirty="0">
                <a:solidFill>
                  <a:srgbClr val="39234E"/>
                </a:solidFill>
              </a:rPr>
              <a:t>data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ru-RU" sz="2400" dirty="0">
                <a:solidFill>
                  <a:srgbClr val="39234E"/>
                </a:solidFill>
              </a:rPr>
              <a:t>Скачиваем данный документ и сохраняем его в папку дата </a:t>
            </a:r>
            <a:r>
              <a:rPr lang="en-US" dirty="0"/>
              <a:t> </a:t>
            </a:r>
            <a:r>
              <a:rPr lang="en-US" i="1" dirty="0">
                <a:hlinkClick r:id="rId3"/>
              </a:rPr>
              <a:t>rocksamples.csv</a:t>
            </a:r>
            <a:endParaRPr lang="ru-RU" i="1" dirty="0"/>
          </a:p>
          <a:p>
            <a:pPr marL="342900" indent="-342900">
              <a:buFont typeface="+mj-lt"/>
              <a:buAutoNum type="arabicPeriod" startAt="3"/>
            </a:pPr>
            <a:r>
              <a:rPr lang="ru-RU" sz="2400" i="1" dirty="0">
                <a:solidFill>
                  <a:srgbClr val="39234E"/>
                </a:solidFill>
              </a:rPr>
              <a:t>В папке </a:t>
            </a:r>
            <a:r>
              <a:rPr lang="en-US" sz="2400" dirty="0">
                <a:solidFill>
                  <a:srgbClr val="39234E"/>
                </a:solidFill>
              </a:rPr>
              <a:t>sample-return</a:t>
            </a:r>
            <a:r>
              <a:rPr lang="ru-RU" sz="2400" dirty="0">
                <a:solidFill>
                  <a:srgbClr val="39234E"/>
                </a:solidFill>
              </a:rPr>
              <a:t> создаём файл с название </a:t>
            </a:r>
            <a:r>
              <a:rPr lang="en-US" sz="2400" i="1" dirty="0">
                <a:solidFill>
                  <a:srgbClr val="39234E"/>
                </a:solidFill>
              </a:rPr>
              <a:t>sample-</a:t>
            </a:r>
            <a:r>
              <a:rPr lang="en-US" sz="2400" i="1" dirty="0" err="1">
                <a:solidFill>
                  <a:srgbClr val="39234E"/>
                </a:solidFill>
              </a:rPr>
              <a:t>return.ipynb</a:t>
            </a:r>
            <a:r>
              <a:rPr lang="ru-RU" sz="2400" i="1" dirty="0">
                <a:solidFill>
                  <a:srgbClr val="39234E"/>
                </a:solidFill>
              </a:rPr>
              <a:t> </a:t>
            </a:r>
            <a:r>
              <a:rPr lang="ru-RU" sz="2400" dirty="0">
                <a:solidFill>
                  <a:srgbClr val="39234E"/>
                </a:solidFill>
              </a:rPr>
              <a:t>и открываем его в </a:t>
            </a:r>
            <a:r>
              <a:rPr lang="en-US" sz="2400" dirty="0">
                <a:solidFill>
                  <a:srgbClr val="39234E"/>
                </a:solidFill>
              </a:rPr>
              <a:t>VSC</a:t>
            </a:r>
            <a:endParaRPr lang="ru-RU" sz="2400" dirty="0">
              <a:solidFill>
                <a:srgbClr val="3923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72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E9DF6-9A29-40A0-A055-01E8D40EED80}"/>
              </a:ext>
            </a:extLst>
          </p:cNvPr>
          <p:cNvSpPr txBox="1"/>
          <p:nvPr/>
        </p:nvSpPr>
        <p:spPr>
          <a:xfrm>
            <a:off x="253218" y="450166"/>
            <a:ext cx="4740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39234E"/>
                </a:solidFill>
              </a:rPr>
              <a:t>В конечном итоге всё должно выглядеть следующим образом:</a:t>
            </a:r>
          </a:p>
          <a:p>
            <a:endParaRPr lang="ru-RU" sz="2400" dirty="0">
              <a:solidFill>
                <a:srgbClr val="39234E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051161-20CA-4602-9E09-4317D6014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7" y="1645260"/>
            <a:ext cx="4740813" cy="291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31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130</TotalTime>
  <Words>220</Words>
  <Application>Microsoft Office PowerPoint</Application>
  <PresentationFormat>Широкоэкранный</PresentationFormat>
  <Paragraphs>30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Совет директоров</vt:lpstr>
      <vt:lpstr>Работа с данными при помощи python и miniconda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данными при помощи python и miniconda</dc:title>
  <dc:creator>Администратор</dc:creator>
  <cp:lastModifiedBy>Администратор</cp:lastModifiedBy>
  <cp:revision>8</cp:revision>
  <dcterms:created xsi:type="dcterms:W3CDTF">2021-10-21T07:39:39Z</dcterms:created>
  <dcterms:modified xsi:type="dcterms:W3CDTF">2021-10-21T09:50:33Z</dcterms:modified>
</cp:coreProperties>
</file>