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2" r:id="rId6"/>
    <p:sldId id="263" r:id="rId7"/>
    <p:sldId id="260"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D5DCF3-4D02-4D5C-8510-E7CE6FCFE2CF}" v="3" dt="2019-10-10T20:29:52.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92" autoAdjust="0"/>
  </p:normalViewPr>
  <p:slideViewPr>
    <p:cSldViewPr snapToGrid="0">
      <p:cViewPr varScale="1">
        <p:scale>
          <a:sx n="55" d="100"/>
          <a:sy n="55" d="100"/>
        </p:scale>
        <p:origin x="10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ter Harris" userId="4a4593a73801e8c7" providerId="LiveId" clId="{99149270-C559-4B42-A218-152CBF71B823}"/>
    <pc:docChg chg="undo custSel mod addSld delSld modSld sldOrd">
      <pc:chgData name="Carter Harris" userId="4a4593a73801e8c7" providerId="LiveId" clId="{99149270-C559-4B42-A218-152CBF71B823}" dt="2019-10-10T00:20:18.806" v="5541" actId="1076"/>
      <pc:docMkLst>
        <pc:docMk/>
      </pc:docMkLst>
      <pc:sldChg chg="modSp">
        <pc:chgData name="Carter Harris" userId="4a4593a73801e8c7" providerId="LiveId" clId="{99149270-C559-4B42-A218-152CBF71B823}" dt="2019-10-10T00:12:39.909" v="5523" actId="1076"/>
        <pc:sldMkLst>
          <pc:docMk/>
          <pc:sldMk cId="242091972" sldId="256"/>
        </pc:sldMkLst>
        <pc:spChg chg="mod">
          <ac:chgData name="Carter Harris" userId="4a4593a73801e8c7" providerId="LiveId" clId="{99149270-C559-4B42-A218-152CBF71B823}" dt="2019-10-10T00:12:35.996" v="5522" actId="1076"/>
          <ac:spMkLst>
            <pc:docMk/>
            <pc:sldMk cId="242091972" sldId="256"/>
            <ac:spMk id="2" creationId="{8AB1F173-C70F-448B-944B-D733C1534178}"/>
          </ac:spMkLst>
        </pc:spChg>
        <pc:spChg chg="mod">
          <ac:chgData name="Carter Harris" userId="4a4593a73801e8c7" providerId="LiveId" clId="{99149270-C559-4B42-A218-152CBF71B823}" dt="2019-10-10T00:12:39.909" v="5523" actId="1076"/>
          <ac:spMkLst>
            <pc:docMk/>
            <pc:sldMk cId="242091972" sldId="256"/>
            <ac:spMk id="6" creationId="{D89254FB-7AEF-4B99-85BA-B5536EBB7F62}"/>
          </ac:spMkLst>
        </pc:spChg>
      </pc:sldChg>
      <pc:sldChg chg="addSp delSp modSp mod setBg setClrOvrMap modNotesTx">
        <pc:chgData name="Carter Harris" userId="4a4593a73801e8c7" providerId="LiveId" clId="{99149270-C559-4B42-A218-152CBF71B823}" dt="2019-10-10T00:12:58.132" v="5525" actId="14100"/>
        <pc:sldMkLst>
          <pc:docMk/>
          <pc:sldMk cId="3676122937" sldId="257"/>
        </pc:sldMkLst>
        <pc:spChg chg="mod ord">
          <ac:chgData name="Carter Harris" userId="4a4593a73801e8c7" providerId="LiveId" clId="{99149270-C559-4B42-A218-152CBF71B823}" dt="2019-10-08T17:12:25.339" v="5514" actId="26606"/>
          <ac:spMkLst>
            <pc:docMk/>
            <pc:sldMk cId="3676122937" sldId="257"/>
            <ac:spMk id="2" creationId="{EDBDCCC0-1284-4ADE-80F7-8E7FCCD883AD}"/>
          </ac:spMkLst>
        </pc:spChg>
        <pc:spChg chg="del">
          <ac:chgData name="Carter Harris" userId="4a4593a73801e8c7" providerId="LiveId" clId="{99149270-C559-4B42-A218-152CBF71B823}" dt="2019-10-07T23:23:04.925" v="0" actId="931"/>
          <ac:spMkLst>
            <pc:docMk/>
            <pc:sldMk cId="3676122937" sldId="257"/>
            <ac:spMk id="3" creationId="{8935E9FA-EA1B-487A-90ED-F88105B32C04}"/>
          </ac:spMkLst>
        </pc:spChg>
        <pc:spChg chg="add del">
          <ac:chgData name="Carter Harris" userId="4a4593a73801e8c7" providerId="LiveId" clId="{99149270-C559-4B42-A218-152CBF71B823}" dt="2019-10-08T17:12:25.339" v="5514" actId="26606"/>
          <ac:spMkLst>
            <pc:docMk/>
            <pc:sldMk cId="3676122937" sldId="257"/>
            <ac:spMk id="9" creationId="{4AC0CD9D-7610-4620-93B4-798CCD9AB581}"/>
          </ac:spMkLst>
        </pc:spChg>
        <pc:spChg chg="add del">
          <ac:chgData name="Carter Harris" userId="4a4593a73801e8c7" providerId="LiveId" clId="{99149270-C559-4B42-A218-152CBF71B823}" dt="2019-10-08T17:12:17.698" v="5512" actId="26606"/>
          <ac:spMkLst>
            <pc:docMk/>
            <pc:sldMk cId="3676122937" sldId="257"/>
            <ac:spMk id="14" creationId="{4AC0CD9D-7610-4620-93B4-798CCD9AB581}"/>
          </ac:spMkLst>
        </pc:spChg>
        <pc:spChg chg="add del">
          <ac:chgData name="Carter Harris" userId="4a4593a73801e8c7" providerId="LiveId" clId="{99149270-C559-4B42-A218-152CBF71B823}" dt="2019-10-08T17:12:25.339" v="5514" actId="26606"/>
          <ac:spMkLst>
            <pc:docMk/>
            <pc:sldMk cId="3676122937" sldId="257"/>
            <ac:spMk id="15" creationId="{DE4D62F9-188E-4530-84C2-24BDEE4BEB82}"/>
          </ac:spMkLst>
        </pc:spChg>
        <pc:spChg chg="add del">
          <ac:chgData name="Carter Harris" userId="4a4593a73801e8c7" providerId="LiveId" clId="{99149270-C559-4B42-A218-152CBF71B823}" dt="2019-10-08T17:12:25.339" v="5514" actId="26606"/>
          <ac:spMkLst>
            <pc:docMk/>
            <pc:sldMk cId="3676122937" sldId="257"/>
            <ac:spMk id="17" creationId="{D27CF008-4B18-436D-B2D5-C1346C12438E}"/>
          </ac:spMkLst>
        </pc:spChg>
        <pc:spChg chg="add del">
          <ac:chgData name="Carter Harris" userId="4a4593a73801e8c7" providerId="LiveId" clId="{99149270-C559-4B42-A218-152CBF71B823}" dt="2019-10-08T17:12:25.339" v="5514" actId="26606"/>
          <ac:spMkLst>
            <pc:docMk/>
            <pc:sldMk cId="3676122937" sldId="257"/>
            <ac:spMk id="19" creationId="{CE22DAD8-5F67-4B73-ADA9-06EF381F7AD6}"/>
          </ac:spMkLst>
        </pc:spChg>
        <pc:spChg chg="add del">
          <ac:chgData name="Carter Harris" userId="4a4593a73801e8c7" providerId="LiveId" clId="{99149270-C559-4B42-A218-152CBF71B823}" dt="2019-10-08T17:12:17.698" v="5512" actId="26606"/>
          <ac:spMkLst>
            <pc:docMk/>
            <pc:sldMk cId="3676122937" sldId="257"/>
            <ac:spMk id="20" creationId="{DE4D62F9-188E-4530-84C2-24BDEE4BEB82}"/>
          </ac:spMkLst>
        </pc:spChg>
        <pc:spChg chg="add del">
          <ac:chgData name="Carter Harris" userId="4a4593a73801e8c7" providerId="LiveId" clId="{99149270-C559-4B42-A218-152CBF71B823}" dt="2019-10-08T17:12:25.339" v="5514" actId="26606"/>
          <ac:spMkLst>
            <pc:docMk/>
            <pc:sldMk cId="3676122937" sldId="257"/>
            <ac:spMk id="21" creationId="{E4F17063-EDA4-417B-946F-BA357F3B390D}"/>
          </ac:spMkLst>
        </pc:spChg>
        <pc:spChg chg="add del">
          <ac:chgData name="Carter Harris" userId="4a4593a73801e8c7" providerId="LiveId" clId="{99149270-C559-4B42-A218-152CBF71B823}" dt="2019-10-08T17:12:17.698" v="5512" actId="26606"/>
          <ac:spMkLst>
            <pc:docMk/>
            <pc:sldMk cId="3676122937" sldId="257"/>
            <ac:spMk id="22" creationId="{757B325C-3E35-45CF-9D07-3BCB281F3B9C}"/>
          </ac:spMkLst>
        </pc:spChg>
        <pc:spChg chg="add del">
          <ac:chgData name="Carter Harris" userId="4a4593a73801e8c7" providerId="LiveId" clId="{99149270-C559-4B42-A218-152CBF71B823}" dt="2019-10-08T17:12:25.339" v="5514" actId="26606"/>
          <ac:spMkLst>
            <pc:docMk/>
            <pc:sldMk cId="3676122937" sldId="257"/>
            <ac:spMk id="23" creationId="{D36F3EEA-55D4-4677-80E7-92D00B8F343B}"/>
          </ac:spMkLst>
        </pc:spChg>
        <pc:spChg chg="add del">
          <ac:chgData name="Carter Harris" userId="4a4593a73801e8c7" providerId="LiveId" clId="{99149270-C559-4B42-A218-152CBF71B823}" dt="2019-10-08T17:12:17.698" v="5512" actId="26606"/>
          <ac:spMkLst>
            <pc:docMk/>
            <pc:sldMk cId="3676122937" sldId="257"/>
            <ac:spMk id="24" creationId="{C24BEC42-AFF3-40D1-93A2-A27A42E1E23C}"/>
          </ac:spMkLst>
        </pc:spChg>
        <pc:spChg chg="add del">
          <ac:chgData name="Carter Harris" userId="4a4593a73801e8c7" providerId="LiveId" clId="{99149270-C559-4B42-A218-152CBF71B823}" dt="2019-10-08T17:12:17.698" v="5512" actId="26606"/>
          <ac:spMkLst>
            <pc:docMk/>
            <pc:sldMk cId="3676122937" sldId="257"/>
            <ac:spMk id="26" creationId="{608F427C-1EC9-4280-9367-F2B3AA063E82}"/>
          </ac:spMkLst>
        </pc:spChg>
        <pc:spChg chg="add del">
          <ac:chgData name="Carter Harris" userId="4a4593a73801e8c7" providerId="LiveId" clId="{99149270-C559-4B42-A218-152CBF71B823}" dt="2019-10-08T17:12:17.698" v="5512" actId="26606"/>
          <ac:spMkLst>
            <pc:docMk/>
            <pc:sldMk cId="3676122937" sldId="257"/>
            <ac:spMk id="28" creationId="{F98810A7-E114-447A-A7D6-69B27CFB5650}"/>
          </ac:spMkLst>
        </pc:spChg>
        <pc:picChg chg="add mod modCrop">
          <ac:chgData name="Carter Harris" userId="4a4593a73801e8c7" providerId="LiveId" clId="{99149270-C559-4B42-A218-152CBF71B823}" dt="2019-10-10T00:12:58.132" v="5525" actId="14100"/>
          <ac:picMkLst>
            <pc:docMk/>
            <pc:sldMk cId="3676122937" sldId="257"/>
            <ac:picMk id="5" creationId="{ACDB5034-A97C-4E68-83AA-739A52A4ADB8}"/>
          </ac:picMkLst>
        </pc:picChg>
        <pc:picChg chg="add del">
          <ac:chgData name="Carter Harris" userId="4a4593a73801e8c7" providerId="LiveId" clId="{99149270-C559-4B42-A218-152CBF71B823}" dt="2019-10-08T17:12:25.339" v="5514" actId="26606"/>
          <ac:picMkLst>
            <pc:docMk/>
            <pc:sldMk cId="3676122937" sldId="257"/>
            <ac:picMk id="7" creationId="{41B68C77-138E-4BF7-A276-BD0C78A4219F}"/>
          </ac:picMkLst>
        </pc:picChg>
        <pc:picChg chg="add del">
          <ac:chgData name="Carter Harris" userId="4a4593a73801e8c7" providerId="LiveId" clId="{99149270-C559-4B42-A218-152CBF71B823}" dt="2019-10-08T17:12:25.339" v="5514" actId="26606"/>
          <ac:picMkLst>
            <pc:docMk/>
            <pc:sldMk cId="3676122937" sldId="257"/>
            <ac:picMk id="8" creationId="{7C268552-D473-46ED-B1B8-422042C4DEF1}"/>
          </ac:picMkLst>
        </pc:picChg>
        <pc:picChg chg="add del">
          <ac:chgData name="Carter Harris" userId="4a4593a73801e8c7" providerId="LiveId" clId="{99149270-C559-4B42-A218-152CBF71B823}" dt="2019-10-08T17:12:17.698" v="5512" actId="26606"/>
          <ac:picMkLst>
            <pc:docMk/>
            <pc:sldMk cId="3676122937" sldId="257"/>
            <ac:picMk id="10" creationId="{41B68C77-138E-4BF7-A276-BD0C78A4219F}"/>
          </ac:picMkLst>
        </pc:picChg>
        <pc:picChg chg="add del">
          <ac:chgData name="Carter Harris" userId="4a4593a73801e8c7" providerId="LiveId" clId="{99149270-C559-4B42-A218-152CBF71B823}" dt="2019-10-08T17:12:25.339" v="5514" actId="26606"/>
          <ac:picMkLst>
            <pc:docMk/>
            <pc:sldMk cId="3676122937" sldId="257"/>
            <ac:picMk id="11" creationId="{B9238B3E-24AA-439A-B527-6C5DF6D72145}"/>
          </ac:picMkLst>
        </pc:picChg>
        <pc:picChg chg="add del">
          <ac:chgData name="Carter Harris" userId="4a4593a73801e8c7" providerId="LiveId" clId="{99149270-C559-4B42-A218-152CBF71B823}" dt="2019-10-08T17:12:17.698" v="5512" actId="26606"/>
          <ac:picMkLst>
            <pc:docMk/>
            <pc:sldMk cId="3676122937" sldId="257"/>
            <ac:picMk id="12" creationId="{7C268552-D473-46ED-B1B8-422042C4DEF1}"/>
          </ac:picMkLst>
        </pc:picChg>
        <pc:picChg chg="add del">
          <ac:chgData name="Carter Harris" userId="4a4593a73801e8c7" providerId="LiveId" clId="{99149270-C559-4B42-A218-152CBF71B823}" dt="2019-10-08T17:12:25.339" v="5514" actId="26606"/>
          <ac:picMkLst>
            <pc:docMk/>
            <pc:sldMk cId="3676122937" sldId="257"/>
            <ac:picMk id="13" creationId="{69F01145-BEA3-4CBF-AA21-10077B948CA8}"/>
          </ac:picMkLst>
        </pc:picChg>
        <pc:picChg chg="add del">
          <ac:chgData name="Carter Harris" userId="4a4593a73801e8c7" providerId="LiveId" clId="{99149270-C559-4B42-A218-152CBF71B823}" dt="2019-10-08T17:12:17.698" v="5512" actId="26606"/>
          <ac:picMkLst>
            <pc:docMk/>
            <pc:sldMk cId="3676122937" sldId="257"/>
            <ac:picMk id="16" creationId="{B9238B3E-24AA-439A-B527-6C5DF6D72145}"/>
          </ac:picMkLst>
        </pc:picChg>
        <pc:picChg chg="add del">
          <ac:chgData name="Carter Harris" userId="4a4593a73801e8c7" providerId="LiveId" clId="{99149270-C559-4B42-A218-152CBF71B823}" dt="2019-10-08T17:12:17.698" v="5512" actId="26606"/>
          <ac:picMkLst>
            <pc:docMk/>
            <pc:sldMk cId="3676122937" sldId="257"/>
            <ac:picMk id="18" creationId="{69F01145-BEA3-4CBF-AA21-10077B948CA8}"/>
          </ac:picMkLst>
        </pc:picChg>
      </pc:sldChg>
      <pc:sldChg chg="addSp modSp mod setBg modNotesTx">
        <pc:chgData name="Carter Harris" userId="4a4593a73801e8c7" providerId="LiveId" clId="{99149270-C559-4B42-A218-152CBF71B823}" dt="2019-10-08T16:51:36.025" v="5459" actId="26606"/>
        <pc:sldMkLst>
          <pc:docMk/>
          <pc:sldMk cId="3104531786" sldId="258"/>
        </pc:sldMkLst>
        <pc:spChg chg="mod">
          <ac:chgData name="Carter Harris" userId="4a4593a73801e8c7" providerId="LiveId" clId="{99149270-C559-4B42-A218-152CBF71B823}" dt="2019-10-08T16:51:36.025" v="5459" actId="26606"/>
          <ac:spMkLst>
            <pc:docMk/>
            <pc:sldMk cId="3104531786" sldId="258"/>
            <ac:spMk id="2" creationId="{2EFA8684-84DE-4F03-AB7B-641082780F85}"/>
          </ac:spMkLst>
        </pc:spChg>
        <pc:spChg chg="mod ord">
          <ac:chgData name="Carter Harris" userId="4a4593a73801e8c7" providerId="LiveId" clId="{99149270-C559-4B42-A218-152CBF71B823}" dt="2019-10-08T16:51:36.025" v="5459" actId="26606"/>
          <ac:spMkLst>
            <pc:docMk/>
            <pc:sldMk cId="3104531786" sldId="258"/>
            <ac:spMk id="3" creationId="{9065719A-98EC-4F73-B914-24FC0EE70A4A}"/>
          </ac:spMkLst>
        </pc:spChg>
        <pc:spChg chg="add">
          <ac:chgData name="Carter Harris" userId="4a4593a73801e8c7" providerId="LiveId" clId="{99149270-C559-4B42-A218-152CBF71B823}" dt="2019-10-08T16:51:36.025" v="5459" actId="26606"/>
          <ac:spMkLst>
            <pc:docMk/>
            <pc:sldMk cId="3104531786" sldId="258"/>
            <ac:spMk id="10" creationId="{A26E2FAE-FA60-497B-B2CB-7702C6FF3A3F}"/>
          </ac:spMkLst>
        </pc:spChg>
        <pc:picChg chg="add mod modCrop">
          <ac:chgData name="Carter Harris" userId="4a4593a73801e8c7" providerId="LiveId" clId="{99149270-C559-4B42-A218-152CBF71B823}" dt="2019-10-08T16:51:36.025" v="5459" actId="26606"/>
          <ac:picMkLst>
            <pc:docMk/>
            <pc:sldMk cId="3104531786" sldId="258"/>
            <ac:picMk id="5" creationId="{C49795A6-BF9A-4AD7-8AC6-425113016F36}"/>
          </ac:picMkLst>
        </pc:picChg>
      </pc:sldChg>
      <pc:sldChg chg="addSp delSp modSp mod setBg setClrOvrMap modNotesTx">
        <pc:chgData name="Carter Harris" userId="4a4593a73801e8c7" providerId="LiveId" clId="{99149270-C559-4B42-A218-152CBF71B823}" dt="2019-10-10T00:11:48.849" v="5520" actId="732"/>
        <pc:sldMkLst>
          <pc:docMk/>
          <pc:sldMk cId="1932437042" sldId="259"/>
        </pc:sldMkLst>
        <pc:spChg chg="mod">
          <ac:chgData name="Carter Harris" userId="4a4593a73801e8c7" providerId="LiveId" clId="{99149270-C559-4B42-A218-152CBF71B823}" dt="2019-10-10T00:11:07.444" v="5516" actId="26606"/>
          <ac:spMkLst>
            <pc:docMk/>
            <pc:sldMk cId="1932437042" sldId="259"/>
            <ac:spMk id="2" creationId="{A9005123-09D8-42F7-B1C3-D94DC5A092A9}"/>
          </ac:spMkLst>
        </pc:spChg>
        <pc:spChg chg="mod">
          <ac:chgData name="Carter Harris" userId="4a4593a73801e8c7" providerId="LiveId" clId="{99149270-C559-4B42-A218-152CBF71B823}" dt="2019-10-10T00:11:07.444" v="5516" actId="26606"/>
          <ac:spMkLst>
            <pc:docMk/>
            <pc:sldMk cId="1932437042" sldId="259"/>
            <ac:spMk id="3" creationId="{E2540493-CF7F-417D-B9AD-E2C1C70FE6B8}"/>
          </ac:spMkLst>
        </pc:spChg>
        <pc:spChg chg="add del">
          <ac:chgData name="Carter Harris" userId="4a4593a73801e8c7" providerId="LiveId" clId="{99149270-C559-4B42-A218-152CBF71B823}" dt="2019-10-08T16:51:48.599" v="5461" actId="26606"/>
          <ac:spMkLst>
            <pc:docMk/>
            <pc:sldMk cId="1932437042" sldId="259"/>
            <ac:spMk id="10" creationId="{5F3FC718-FDE3-4EF7-921E-A5F374EAF824}"/>
          </ac:spMkLst>
        </pc:spChg>
        <pc:spChg chg="add del">
          <ac:chgData name="Carter Harris" userId="4a4593a73801e8c7" providerId="LiveId" clId="{99149270-C559-4B42-A218-152CBF71B823}" dt="2019-10-08T16:51:48.599" v="5461" actId="26606"/>
          <ac:spMkLst>
            <pc:docMk/>
            <pc:sldMk cId="1932437042" sldId="259"/>
            <ac:spMk id="12" creationId="{FAA0F719-3DC8-4F08-AD8F-5A845658CB9D}"/>
          </ac:spMkLst>
        </pc:spChg>
        <pc:spChg chg="add del">
          <ac:chgData name="Carter Harris" userId="4a4593a73801e8c7" providerId="LiveId" clId="{99149270-C559-4B42-A218-152CBF71B823}" dt="2019-10-08T16:51:48.599" v="5461" actId="26606"/>
          <ac:spMkLst>
            <pc:docMk/>
            <pc:sldMk cId="1932437042" sldId="259"/>
            <ac:spMk id="14" creationId="{7DCB61BE-FA0F-4EFB-BE0E-268BAD8E30D6}"/>
          </ac:spMkLst>
        </pc:spChg>
        <pc:spChg chg="add del">
          <ac:chgData name="Carter Harris" userId="4a4593a73801e8c7" providerId="LiveId" clId="{99149270-C559-4B42-A218-152CBF71B823}" dt="2019-10-08T16:51:48.599" v="5461" actId="26606"/>
          <ac:spMkLst>
            <pc:docMk/>
            <pc:sldMk cId="1932437042" sldId="259"/>
            <ac:spMk id="16" creationId="{A4B31EAA-7423-46F7-9B90-4AB2B09C35C4}"/>
          </ac:spMkLst>
        </pc:spChg>
        <pc:spChg chg="add del">
          <ac:chgData name="Carter Harris" userId="4a4593a73801e8c7" providerId="LiveId" clId="{99149270-C559-4B42-A218-152CBF71B823}" dt="2019-10-10T00:11:07.444" v="5516" actId="26606"/>
          <ac:spMkLst>
            <pc:docMk/>
            <pc:sldMk cId="1932437042" sldId="259"/>
            <ac:spMk id="18" creationId="{EE4E366E-272A-409E-840F-9A6A64A9E3FF}"/>
          </ac:spMkLst>
        </pc:spChg>
        <pc:spChg chg="add del">
          <ac:chgData name="Carter Harris" userId="4a4593a73801e8c7" providerId="LiveId" clId="{99149270-C559-4B42-A218-152CBF71B823}" dt="2019-10-10T00:11:07.444" v="5516" actId="26606"/>
          <ac:spMkLst>
            <pc:docMk/>
            <pc:sldMk cId="1932437042" sldId="259"/>
            <ac:spMk id="19" creationId="{A721560C-E4AB-4287-A29C-3F6916794CB9}"/>
          </ac:spMkLst>
        </pc:spChg>
        <pc:spChg chg="add del">
          <ac:chgData name="Carter Harris" userId="4a4593a73801e8c7" providerId="LiveId" clId="{99149270-C559-4B42-A218-152CBF71B823}" dt="2019-10-10T00:11:07.444" v="5516" actId="26606"/>
          <ac:spMkLst>
            <pc:docMk/>
            <pc:sldMk cId="1932437042" sldId="259"/>
            <ac:spMk id="20" creationId="{DF6CFF07-D953-4F9C-9A0E-E0A6AACB6158}"/>
          </ac:spMkLst>
        </pc:spChg>
        <pc:spChg chg="add del">
          <ac:chgData name="Carter Harris" userId="4a4593a73801e8c7" providerId="LiveId" clId="{99149270-C559-4B42-A218-152CBF71B823}" dt="2019-10-10T00:11:07.444" v="5516" actId="26606"/>
          <ac:spMkLst>
            <pc:docMk/>
            <pc:sldMk cId="1932437042" sldId="259"/>
            <ac:spMk id="21" creationId="{DAA4FEEE-0B5F-41BF-825D-60F9FB089568}"/>
          </ac:spMkLst>
        </pc:spChg>
        <pc:picChg chg="add mod modCrop">
          <ac:chgData name="Carter Harris" userId="4a4593a73801e8c7" providerId="LiveId" clId="{99149270-C559-4B42-A218-152CBF71B823}" dt="2019-10-10T00:11:48.849" v="5520" actId="732"/>
          <ac:picMkLst>
            <pc:docMk/>
            <pc:sldMk cId="1932437042" sldId="259"/>
            <ac:picMk id="5" creationId="{0C69992D-EBB7-4522-89F6-DAB8DC1BC0E1}"/>
          </ac:picMkLst>
        </pc:picChg>
      </pc:sldChg>
      <pc:sldChg chg="addSp delSp modSp mod setBg setClrOvrMap modNotesTx">
        <pc:chgData name="Carter Harris" userId="4a4593a73801e8c7" providerId="LiveId" clId="{99149270-C559-4B42-A218-152CBF71B823}" dt="2019-10-10T00:10:49.837" v="5515" actId="26606"/>
        <pc:sldMkLst>
          <pc:docMk/>
          <pc:sldMk cId="2146581177" sldId="260"/>
        </pc:sldMkLst>
        <pc:spChg chg="mod">
          <ac:chgData name="Carter Harris" userId="4a4593a73801e8c7" providerId="LiveId" clId="{99149270-C559-4B42-A218-152CBF71B823}" dt="2019-10-10T00:10:49.837" v="5515" actId="26606"/>
          <ac:spMkLst>
            <pc:docMk/>
            <pc:sldMk cId="2146581177" sldId="260"/>
            <ac:spMk id="2" creationId="{DDEF2879-2D04-4795-A113-9A57B435F5D7}"/>
          </ac:spMkLst>
        </pc:spChg>
        <pc:spChg chg="mod">
          <ac:chgData name="Carter Harris" userId="4a4593a73801e8c7" providerId="LiveId" clId="{99149270-C559-4B42-A218-152CBF71B823}" dt="2019-10-10T00:10:49.837" v="5515" actId="26606"/>
          <ac:spMkLst>
            <pc:docMk/>
            <pc:sldMk cId="2146581177" sldId="260"/>
            <ac:spMk id="3" creationId="{C2FB24E3-E806-4CF0-AAF4-03122188E5E8}"/>
          </ac:spMkLst>
        </pc:spChg>
        <pc:spChg chg="add del">
          <ac:chgData name="Carter Harris" userId="4a4593a73801e8c7" providerId="LiveId" clId="{99149270-C559-4B42-A218-152CBF71B823}" dt="2019-10-10T00:10:49.837" v="5515" actId="26606"/>
          <ac:spMkLst>
            <pc:docMk/>
            <pc:sldMk cId="2146581177" sldId="260"/>
            <ac:spMk id="8" creationId="{923E8915-D2AA-4327-A45A-972C3CA9574B}"/>
          </ac:spMkLst>
        </pc:spChg>
        <pc:spChg chg="add del">
          <ac:chgData name="Carter Harris" userId="4a4593a73801e8c7" providerId="LiveId" clId="{99149270-C559-4B42-A218-152CBF71B823}" dt="2019-10-10T00:10:49.837" v="5515" actId="26606"/>
          <ac:spMkLst>
            <pc:docMk/>
            <pc:sldMk cId="2146581177" sldId="260"/>
            <ac:spMk id="10" creationId="{8302FC3C-9804-4950-B721-5FD704BA6065}"/>
          </ac:spMkLst>
        </pc:spChg>
        <pc:spChg chg="add del">
          <ac:chgData name="Carter Harris" userId="4a4593a73801e8c7" providerId="LiveId" clId="{99149270-C559-4B42-A218-152CBF71B823}" dt="2019-10-10T00:10:49.837" v="5515" actId="26606"/>
          <ac:spMkLst>
            <pc:docMk/>
            <pc:sldMk cId="2146581177" sldId="260"/>
            <ac:spMk id="16" creationId="{F3798573-F27B-47EB-8EA4-7EE34954C2D6}"/>
          </ac:spMkLst>
        </pc:spChg>
        <pc:spChg chg="add">
          <ac:chgData name="Carter Harris" userId="4a4593a73801e8c7" providerId="LiveId" clId="{99149270-C559-4B42-A218-152CBF71B823}" dt="2019-10-10T00:10:49.837" v="5515" actId="26606"/>
          <ac:spMkLst>
            <pc:docMk/>
            <pc:sldMk cId="2146581177" sldId="260"/>
            <ac:spMk id="23" creationId="{B4AAD3FD-83A5-4B89-9F8F-01B8870865BE}"/>
          </ac:spMkLst>
        </pc:spChg>
        <pc:spChg chg="add">
          <ac:chgData name="Carter Harris" userId="4a4593a73801e8c7" providerId="LiveId" clId="{99149270-C559-4B42-A218-152CBF71B823}" dt="2019-10-10T00:10:49.837" v="5515" actId="26606"/>
          <ac:spMkLst>
            <pc:docMk/>
            <pc:sldMk cId="2146581177" sldId="260"/>
            <ac:spMk id="25" creationId="{61752F1D-FC0F-4103-9584-630E643CCDA6}"/>
          </ac:spMkLst>
        </pc:spChg>
        <pc:spChg chg="add">
          <ac:chgData name="Carter Harris" userId="4a4593a73801e8c7" providerId="LiveId" clId="{99149270-C559-4B42-A218-152CBF71B823}" dt="2019-10-10T00:10:49.837" v="5515" actId="26606"/>
          <ac:spMkLst>
            <pc:docMk/>
            <pc:sldMk cId="2146581177" sldId="260"/>
            <ac:spMk id="27" creationId="{70151CB7-E7DE-4917-B831-01DF9CE01306}"/>
          </ac:spMkLst>
        </pc:spChg>
        <pc:spChg chg="add">
          <ac:chgData name="Carter Harris" userId="4a4593a73801e8c7" providerId="LiveId" clId="{99149270-C559-4B42-A218-152CBF71B823}" dt="2019-10-10T00:10:49.837" v="5515" actId="26606"/>
          <ac:spMkLst>
            <pc:docMk/>
            <pc:sldMk cId="2146581177" sldId="260"/>
            <ac:spMk id="29" creationId="{A92A1116-1C84-41DF-B803-1F7B0883EC82}"/>
          </ac:spMkLst>
        </pc:spChg>
        <pc:picChg chg="add del">
          <ac:chgData name="Carter Harris" userId="4a4593a73801e8c7" providerId="LiveId" clId="{99149270-C559-4B42-A218-152CBF71B823}" dt="2019-10-10T00:10:49.837" v="5515" actId="26606"/>
          <ac:picMkLst>
            <pc:docMk/>
            <pc:sldMk cId="2146581177" sldId="260"/>
            <ac:picMk id="14" creationId="{3BC6EBB2-9BDC-4075-BA6B-43A9FBF9C86C}"/>
          </ac:picMkLst>
        </pc:picChg>
        <pc:picChg chg="add">
          <ac:chgData name="Carter Harris" userId="4a4593a73801e8c7" providerId="LiveId" clId="{99149270-C559-4B42-A218-152CBF71B823}" dt="2019-10-10T00:10:49.837" v="5515" actId="26606"/>
          <ac:picMkLst>
            <pc:docMk/>
            <pc:sldMk cId="2146581177" sldId="260"/>
            <ac:picMk id="20" creationId="{38257A06-4F2F-4FF1-87F5-4130B4B8AAC3}"/>
          </ac:picMkLst>
        </pc:picChg>
        <pc:cxnChg chg="add del">
          <ac:chgData name="Carter Harris" userId="4a4593a73801e8c7" providerId="LiveId" clId="{99149270-C559-4B42-A218-152CBF71B823}" dt="2019-10-10T00:10:49.837" v="5515" actId="26606"/>
          <ac:cxnSpMkLst>
            <pc:docMk/>
            <pc:sldMk cId="2146581177" sldId="260"/>
            <ac:cxnSpMk id="12" creationId="{6B9695BD-ECF6-49CA-8877-8C493193C65D}"/>
          </ac:cxnSpMkLst>
        </pc:cxnChg>
      </pc:sldChg>
      <pc:sldChg chg="addSp delSp modSp mod setBg setClrOvrMap modNotesTx">
        <pc:chgData name="Carter Harris" userId="4a4593a73801e8c7" providerId="LiveId" clId="{99149270-C559-4B42-A218-152CBF71B823}" dt="2019-10-08T16:54:11.545" v="5509" actId="14100"/>
        <pc:sldMkLst>
          <pc:docMk/>
          <pc:sldMk cId="1437572545" sldId="261"/>
        </pc:sldMkLst>
        <pc:spChg chg="mod">
          <ac:chgData name="Carter Harris" userId="4a4593a73801e8c7" providerId="LiveId" clId="{99149270-C559-4B42-A218-152CBF71B823}" dt="2019-10-08T16:53:56.119" v="5507" actId="26606"/>
          <ac:spMkLst>
            <pc:docMk/>
            <pc:sldMk cId="1437572545" sldId="261"/>
            <ac:spMk id="2" creationId="{ABA164E2-676E-4059-8C4E-8ED8140AA74B}"/>
          </ac:spMkLst>
        </pc:spChg>
        <pc:spChg chg="mod ord">
          <ac:chgData name="Carter Harris" userId="4a4593a73801e8c7" providerId="LiveId" clId="{99149270-C559-4B42-A218-152CBF71B823}" dt="2019-10-08T16:53:56.119" v="5507" actId="26606"/>
          <ac:spMkLst>
            <pc:docMk/>
            <pc:sldMk cId="1437572545" sldId="261"/>
            <ac:spMk id="3" creationId="{D7BF72D4-A0AA-4756-B5D3-A8494BBD934A}"/>
          </ac:spMkLst>
        </pc:spChg>
        <pc:spChg chg="add del">
          <ac:chgData name="Carter Harris" userId="4a4593a73801e8c7" providerId="LiveId" clId="{99149270-C559-4B42-A218-152CBF71B823}" dt="2019-10-08T16:53:53.421" v="5498" actId="26606"/>
          <ac:spMkLst>
            <pc:docMk/>
            <pc:sldMk cId="1437572545" sldId="261"/>
            <ac:spMk id="10" creationId="{495DDCFA-D3DE-4CEB-8AFF-C6501187E430}"/>
          </ac:spMkLst>
        </pc:spChg>
        <pc:spChg chg="add del">
          <ac:chgData name="Carter Harris" userId="4a4593a73801e8c7" providerId="LiveId" clId="{99149270-C559-4B42-A218-152CBF71B823}" dt="2019-10-08T16:53:54.229" v="5500" actId="26606"/>
          <ac:spMkLst>
            <pc:docMk/>
            <pc:sldMk cId="1437572545" sldId="261"/>
            <ac:spMk id="12" creationId="{068E4A00-82CC-4AD0-B631-F820AEE40F36}"/>
          </ac:spMkLst>
        </pc:spChg>
        <pc:spChg chg="add del">
          <ac:chgData name="Carter Harris" userId="4a4593a73801e8c7" providerId="LiveId" clId="{99149270-C559-4B42-A218-152CBF71B823}" dt="2019-10-08T16:53:54.229" v="5500" actId="26606"/>
          <ac:spMkLst>
            <pc:docMk/>
            <pc:sldMk cId="1437572545" sldId="261"/>
            <ac:spMk id="13" creationId="{B87E4204-E93C-417B-9ED0-F81552DE87E4}"/>
          </ac:spMkLst>
        </pc:spChg>
        <pc:spChg chg="add del">
          <ac:chgData name="Carter Harris" userId="4a4593a73801e8c7" providerId="LiveId" clId="{99149270-C559-4B42-A218-152CBF71B823}" dt="2019-10-08T16:53:54.229" v="5500" actId="26606"/>
          <ac:spMkLst>
            <pc:docMk/>
            <pc:sldMk cId="1437572545" sldId="261"/>
            <ac:spMk id="14" creationId="{463665DF-25B8-4EE2-8F85-921EF38BE2D0}"/>
          </ac:spMkLst>
        </pc:spChg>
        <pc:spChg chg="add del">
          <ac:chgData name="Carter Harris" userId="4a4593a73801e8c7" providerId="LiveId" clId="{99149270-C559-4B42-A218-152CBF71B823}" dt="2019-10-08T16:53:54.229" v="5500" actId="26606"/>
          <ac:spMkLst>
            <pc:docMk/>
            <pc:sldMk cId="1437572545" sldId="261"/>
            <ac:spMk id="16" creationId="{B3378DC2-950E-4B63-B833-32DE4719A85C}"/>
          </ac:spMkLst>
        </pc:spChg>
        <pc:spChg chg="add del">
          <ac:chgData name="Carter Harris" userId="4a4593a73801e8c7" providerId="LiveId" clId="{99149270-C559-4B42-A218-152CBF71B823}" dt="2019-10-08T16:53:55.199" v="5502" actId="26606"/>
          <ac:spMkLst>
            <pc:docMk/>
            <pc:sldMk cId="1437572545" sldId="261"/>
            <ac:spMk id="18" creationId="{C8A3C342-1D03-412F-8DD3-BF519E8E0AE9}"/>
          </ac:spMkLst>
        </pc:spChg>
        <pc:spChg chg="add del">
          <ac:chgData name="Carter Harris" userId="4a4593a73801e8c7" providerId="LiveId" clId="{99149270-C559-4B42-A218-152CBF71B823}" dt="2019-10-08T16:53:55.199" v="5502" actId="26606"/>
          <ac:spMkLst>
            <pc:docMk/>
            <pc:sldMk cId="1437572545" sldId="261"/>
            <ac:spMk id="19" creationId="{81CC9B02-E087-4350-AEBD-2C3CF001AF01}"/>
          </ac:spMkLst>
        </pc:spChg>
        <pc:spChg chg="add del">
          <ac:chgData name="Carter Harris" userId="4a4593a73801e8c7" providerId="LiveId" clId="{99149270-C559-4B42-A218-152CBF71B823}" dt="2019-10-08T16:53:55.199" v="5502" actId="26606"/>
          <ac:spMkLst>
            <pc:docMk/>
            <pc:sldMk cId="1437572545" sldId="261"/>
            <ac:spMk id="20" creationId="{AC3BF0FA-36FA-4CE9-840E-F7C3A8F168B5}"/>
          </ac:spMkLst>
        </pc:spChg>
        <pc:spChg chg="add del">
          <ac:chgData name="Carter Harris" userId="4a4593a73801e8c7" providerId="LiveId" clId="{99149270-C559-4B42-A218-152CBF71B823}" dt="2019-10-08T16:53:55.199" v="5502" actId="26606"/>
          <ac:spMkLst>
            <pc:docMk/>
            <pc:sldMk cId="1437572545" sldId="261"/>
            <ac:spMk id="21" creationId="{D6F18ACE-6E82-4ADC-8A2F-A1771B309B16}"/>
          </ac:spMkLst>
        </pc:spChg>
        <pc:spChg chg="add del">
          <ac:chgData name="Carter Harris" userId="4a4593a73801e8c7" providerId="LiveId" clId="{99149270-C559-4B42-A218-152CBF71B823}" dt="2019-10-08T16:53:55.619" v="5504" actId="26606"/>
          <ac:spMkLst>
            <pc:docMk/>
            <pc:sldMk cId="1437572545" sldId="261"/>
            <ac:spMk id="23" creationId="{61515115-95FB-41E0-86F3-8744438C09D0}"/>
          </ac:spMkLst>
        </pc:spChg>
        <pc:spChg chg="add del">
          <ac:chgData name="Carter Harris" userId="4a4593a73801e8c7" providerId="LiveId" clId="{99149270-C559-4B42-A218-152CBF71B823}" dt="2019-10-08T16:53:55.619" v="5504" actId="26606"/>
          <ac:spMkLst>
            <pc:docMk/>
            <pc:sldMk cId="1437572545" sldId="261"/>
            <ac:spMk id="24" creationId="{8222A33F-BE2D-4D69-92A0-5DF8B17BAACA}"/>
          </ac:spMkLst>
        </pc:spChg>
        <pc:spChg chg="add del">
          <ac:chgData name="Carter Harris" userId="4a4593a73801e8c7" providerId="LiveId" clId="{99149270-C559-4B42-A218-152CBF71B823}" dt="2019-10-08T16:53:55.619" v="5504" actId="26606"/>
          <ac:spMkLst>
            <pc:docMk/>
            <pc:sldMk cId="1437572545" sldId="261"/>
            <ac:spMk id="25" creationId="{CE1C74D0-9609-468A-9597-5D87C8A42B58}"/>
          </ac:spMkLst>
        </pc:spChg>
        <pc:spChg chg="add del">
          <ac:chgData name="Carter Harris" userId="4a4593a73801e8c7" providerId="LiveId" clId="{99149270-C559-4B42-A218-152CBF71B823}" dt="2019-10-08T16:53:55.619" v="5504" actId="26606"/>
          <ac:spMkLst>
            <pc:docMk/>
            <pc:sldMk cId="1437572545" sldId="261"/>
            <ac:spMk id="26" creationId="{C137128D-E594-4905-9F76-E385F0831D60}"/>
          </ac:spMkLst>
        </pc:spChg>
        <pc:spChg chg="add del">
          <ac:chgData name="Carter Harris" userId="4a4593a73801e8c7" providerId="LiveId" clId="{99149270-C559-4B42-A218-152CBF71B823}" dt="2019-10-08T16:53:56.101" v="5506" actId="26606"/>
          <ac:spMkLst>
            <pc:docMk/>
            <pc:sldMk cId="1437572545" sldId="261"/>
            <ac:spMk id="28" creationId="{A26E2FAE-FA60-497B-B2CB-7702C6FF3A3F}"/>
          </ac:spMkLst>
        </pc:spChg>
        <pc:spChg chg="add">
          <ac:chgData name="Carter Harris" userId="4a4593a73801e8c7" providerId="LiveId" clId="{99149270-C559-4B42-A218-152CBF71B823}" dt="2019-10-08T16:53:56.119" v="5507" actId="26606"/>
          <ac:spMkLst>
            <pc:docMk/>
            <pc:sldMk cId="1437572545" sldId="261"/>
            <ac:spMk id="30" creationId="{B4AAD3FD-83A5-4B89-9F8F-01B8870865BE}"/>
          </ac:spMkLst>
        </pc:spChg>
        <pc:spChg chg="add">
          <ac:chgData name="Carter Harris" userId="4a4593a73801e8c7" providerId="LiveId" clId="{99149270-C559-4B42-A218-152CBF71B823}" dt="2019-10-08T16:53:56.119" v="5507" actId="26606"/>
          <ac:spMkLst>
            <pc:docMk/>
            <pc:sldMk cId="1437572545" sldId="261"/>
            <ac:spMk id="31" creationId="{61752F1D-FC0F-4103-9584-630E643CCDA6}"/>
          </ac:spMkLst>
        </pc:spChg>
        <pc:spChg chg="add">
          <ac:chgData name="Carter Harris" userId="4a4593a73801e8c7" providerId="LiveId" clId="{99149270-C559-4B42-A218-152CBF71B823}" dt="2019-10-08T16:53:56.119" v="5507" actId="26606"/>
          <ac:spMkLst>
            <pc:docMk/>
            <pc:sldMk cId="1437572545" sldId="261"/>
            <ac:spMk id="32" creationId="{70151CB7-E7DE-4917-B831-01DF9CE01306}"/>
          </ac:spMkLst>
        </pc:spChg>
        <pc:spChg chg="add">
          <ac:chgData name="Carter Harris" userId="4a4593a73801e8c7" providerId="LiveId" clId="{99149270-C559-4B42-A218-152CBF71B823}" dt="2019-10-08T16:53:56.119" v="5507" actId="26606"/>
          <ac:spMkLst>
            <pc:docMk/>
            <pc:sldMk cId="1437572545" sldId="261"/>
            <ac:spMk id="33" creationId="{A92A1116-1C84-41DF-B803-1F7B0883EC82}"/>
          </ac:spMkLst>
        </pc:spChg>
        <pc:picChg chg="add mod">
          <ac:chgData name="Carter Harris" userId="4a4593a73801e8c7" providerId="LiveId" clId="{99149270-C559-4B42-A218-152CBF71B823}" dt="2019-10-08T16:54:11.545" v="5509" actId="14100"/>
          <ac:picMkLst>
            <pc:docMk/>
            <pc:sldMk cId="1437572545" sldId="261"/>
            <ac:picMk id="5" creationId="{CDAAE12B-BB10-4062-B5EA-2DE0204EE376}"/>
          </ac:picMkLst>
        </pc:picChg>
      </pc:sldChg>
      <pc:sldChg chg="addSp delSp modSp mod ord setBg setClrOvrMap modNotesTx">
        <pc:chgData name="Carter Harris" userId="4a4593a73801e8c7" providerId="LiveId" clId="{99149270-C559-4B42-A218-152CBF71B823}" dt="2019-10-10T00:19:30.454" v="5532" actId="1076"/>
        <pc:sldMkLst>
          <pc:docMk/>
          <pc:sldMk cId="4108025167" sldId="262"/>
        </pc:sldMkLst>
        <pc:spChg chg="mod">
          <ac:chgData name="Carter Harris" userId="4a4593a73801e8c7" providerId="LiveId" clId="{99149270-C559-4B42-A218-152CBF71B823}" dt="2019-10-08T16:51:59.639" v="5467" actId="26606"/>
          <ac:spMkLst>
            <pc:docMk/>
            <pc:sldMk cId="4108025167" sldId="262"/>
            <ac:spMk id="2" creationId="{A01318E3-6413-431F-A9AD-3F6C6DCB0DAD}"/>
          </ac:spMkLst>
        </pc:spChg>
        <pc:spChg chg="mod ord">
          <ac:chgData name="Carter Harris" userId="4a4593a73801e8c7" providerId="LiveId" clId="{99149270-C559-4B42-A218-152CBF71B823}" dt="2019-10-08T16:51:59.639" v="5467" actId="26606"/>
          <ac:spMkLst>
            <pc:docMk/>
            <pc:sldMk cId="4108025167" sldId="262"/>
            <ac:spMk id="3" creationId="{F343C3F4-454F-4BE2-AA09-BC7BB1BCB716}"/>
          </ac:spMkLst>
        </pc:spChg>
        <pc:spChg chg="add del">
          <ac:chgData name="Carter Harris" userId="4a4593a73801e8c7" providerId="LiveId" clId="{99149270-C559-4B42-A218-152CBF71B823}" dt="2019-10-08T16:51:57.590" v="5464" actId="26606"/>
          <ac:spMkLst>
            <pc:docMk/>
            <pc:sldMk cId="4108025167" sldId="262"/>
            <ac:spMk id="10" creationId="{C8A3C342-1D03-412F-8DD3-BF519E8E0AE9}"/>
          </ac:spMkLst>
        </pc:spChg>
        <pc:spChg chg="add del">
          <ac:chgData name="Carter Harris" userId="4a4593a73801e8c7" providerId="LiveId" clId="{99149270-C559-4B42-A218-152CBF71B823}" dt="2019-10-08T16:51:57.590" v="5464" actId="26606"/>
          <ac:spMkLst>
            <pc:docMk/>
            <pc:sldMk cId="4108025167" sldId="262"/>
            <ac:spMk id="12" creationId="{81CC9B02-E087-4350-AEBD-2C3CF001AF01}"/>
          </ac:spMkLst>
        </pc:spChg>
        <pc:spChg chg="add del">
          <ac:chgData name="Carter Harris" userId="4a4593a73801e8c7" providerId="LiveId" clId="{99149270-C559-4B42-A218-152CBF71B823}" dt="2019-10-08T16:51:57.590" v="5464" actId="26606"/>
          <ac:spMkLst>
            <pc:docMk/>
            <pc:sldMk cId="4108025167" sldId="262"/>
            <ac:spMk id="14" creationId="{AC3BF0FA-36FA-4CE9-840E-F7C3A8F168B5}"/>
          </ac:spMkLst>
        </pc:spChg>
        <pc:spChg chg="add del">
          <ac:chgData name="Carter Harris" userId="4a4593a73801e8c7" providerId="LiveId" clId="{99149270-C559-4B42-A218-152CBF71B823}" dt="2019-10-08T16:51:57.590" v="5464" actId="26606"/>
          <ac:spMkLst>
            <pc:docMk/>
            <pc:sldMk cId="4108025167" sldId="262"/>
            <ac:spMk id="16" creationId="{D6F18ACE-6E82-4ADC-8A2F-A1771B309B16}"/>
          </ac:spMkLst>
        </pc:spChg>
        <pc:spChg chg="add del">
          <ac:chgData name="Carter Harris" userId="4a4593a73801e8c7" providerId="LiveId" clId="{99149270-C559-4B42-A218-152CBF71B823}" dt="2019-10-08T16:51:59.620" v="5466" actId="26606"/>
          <ac:spMkLst>
            <pc:docMk/>
            <pc:sldMk cId="4108025167" sldId="262"/>
            <ac:spMk id="18" creationId="{04A3DA6D-FED2-4369-9ACD-B578C8790D66}"/>
          </ac:spMkLst>
        </pc:spChg>
        <pc:spChg chg="add del">
          <ac:chgData name="Carter Harris" userId="4a4593a73801e8c7" providerId="LiveId" clId="{99149270-C559-4B42-A218-152CBF71B823}" dt="2019-10-08T16:51:59.620" v="5466" actId="26606"/>
          <ac:spMkLst>
            <pc:docMk/>
            <pc:sldMk cId="4108025167" sldId="262"/>
            <ac:spMk id="19" creationId="{163C72DE-4C01-4F6C-9020-327690ADA850}"/>
          </ac:spMkLst>
        </pc:spChg>
        <pc:spChg chg="add del">
          <ac:chgData name="Carter Harris" userId="4a4593a73801e8c7" providerId="LiveId" clId="{99149270-C559-4B42-A218-152CBF71B823}" dt="2019-10-08T16:51:59.620" v="5466" actId="26606"/>
          <ac:spMkLst>
            <pc:docMk/>
            <pc:sldMk cId="4108025167" sldId="262"/>
            <ac:spMk id="20" creationId="{5627181E-8B3E-4EFB-8F43-17296B86C0D6}"/>
          </ac:spMkLst>
        </pc:spChg>
        <pc:spChg chg="add del">
          <ac:chgData name="Carter Harris" userId="4a4593a73801e8c7" providerId="LiveId" clId="{99149270-C559-4B42-A218-152CBF71B823}" dt="2019-10-08T16:51:59.620" v="5466" actId="26606"/>
          <ac:spMkLst>
            <pc:docMk/>
            <pc:sldMk cId="4108025167" sldId="262"/>
            <ac:spMk id="21" creationId="{2E45DBDE-EAD7-4DEE-B77D-577BBB0A1318}"/>
          </ac:spMkLst>
        </pc:spChg>
        <pc:spChg chg="add">
          <ac:chgData name="Carter Harris" userId="4a4593a73801e8c7" providerId="LiveId" clId="{99149270-C559-4B42-A218-152CBF71B823}" dt="2019-10-08T16:51:59.639" v="5467" actId="26606"/>
          <ac:spMkLst>
            <pc:docMk/>
            <pc:sldMk cId="4108025167" sldId="262"/>
            <ac:spMk id="23" creationId="{B4AAD3FD-83A5-4B89-9F8F-01B8870865BE}"/>
          </ac:spMkLst>
        </pc:spChg>
        <pc:spChg chg="add">
          <ac:chgData name="Carter Harris" userId="4a4593a73801e8c7" providerId="LiveId" clId="{99149270-C559-4B42-A218-152CBF71B823}" dt="2019-10-08T16:51:59.639" v="5467" actId="26606"/>
          <ac:spMkLst>
            <pc:docMk/>
            <pc:sldMk cId="4108025167" sldId="262"/>
            <ac:spMk id="24" creationId="{61752F1D-FC0F-4103-9584-630E643CCDA6}"/>
          </ac:spMkLst>
        </pc:spChg>
        <pc:spChg chg="add">
          <ac:chgData name="Carter Harris" userId="4a4593a73801e8c7" providerId="LiveId" clId="{99149270-C559-4B42-A218-152CBF71B823}" dt="2019-10-08T16:51:59.639" v="5467" actId="26606"/>
          <ac:spMkLst>
            <pc:docMk/>
            <pc:sldMk cId="4108025167" sldId="262"/>
            <ac:spMk id="25" creationId="{70151CB7-E7DE-4917-B831-01DF9CE01306}"/>
          </ac:spMkLst>
        </pc:spChg>
        <pc:spChg chg="add">
          <ac:chgData name="Carter Harris" userId="4a4593a73801e8c7" providerId="LiveId" clId="{99149270-C559-4B42-A218-152CBF71B823}" dt="2019-10-08T16:51:59.639" v="5467" actId="26606"/>
          <ac:spMkLst>
            <pc:docMk/>
            <pc:sldMk cId="4108025167" sldId="262"/>
            <ac:spMk id="26" creationId="{A92A1116-1C84-41DF-B803-1F7B0883EC82}"/>
          </ac:spMkLst>
        </pc:spChg>
        <pc:picChg chg="add del mod">
          <ac:chgData name="Carter Harris" userId="4a4593a73801e8c7" providerId="LiveId" clId="{99149270-C559-4B42-A218-152CBF71B823}" dt="2019-10-10T00:18:52.460" v="5526" actId="478"/>
          <ac:picMkLst>
            <pc:docMk/>
            <pc:sldMk cId="4108025167" sldId="262"/>
            <ac:picMk id="5" creationId="{C621C27C-BE7A-4C3F-808B-FE811D69CF42}"/>
          </ac:picMkLst>
        </pc:picChg>
        <pc:picChg chg="add mod">
          <ac:chgData name="Carter Harris" userId="4a4593a73801e8c7" providerId="LiveId" clId="{99149270-C559-4B42-A218-152CBF71B823}" dt="2019-10-10T00:19:30.454" v="5532" actId="1076"/>
          <ac:picMkLst>
            <pc:docMk/>
            <pc:sldMk cId="4108025167" sldId="262"/>
            <ac:picMk id="6" creationId="{ECCCB05B-F10E-4A62-A078-C5DE1AFE0D4C}"/>
          </ac:picMkLst>
        </pc:picChg>
      </pc:sldChg>
      <pc:sldChg chg="addSp delSp modSp mod ord setBg setClrOvrMap modNotesTx">
        <pc:chgData name="Carter Harris" userId="4a4593a73801e8c7" providerId="LiveId" clId="{99149270-C559-4B42-A218-152CBF71B823}" dt="2019-10-08T16:52:51.153" v="5477" actId="26606"/>
        <pc:sldMkLst>
          <pc:docMk/>
          <pc:sldMk cId="1894099281" sldId="263"/>
        </pc:sldMkLst>
        <pc:spChg chg="mod">
          <ac:chgData name="Carter Harris" userId="4a4593a73801e8c7" providerId="LiveId" clId="{99149270-C559-4B42-A218-152CBF71B823}" dt="2019-10-08T16:52:51.153" v="5477" actId="26606"/>
          <ac:spMkLst>
            <pc:docMk/>
            <pc:sldMk cId="1894099281" sldId="263"/>
            <ac:spMk id="2" creationId="{0C20B90C-1A1B-4F91-97DB-AC495FCD968A}"/>
          </ac:spMkLst>
        </pc:spChg>
        <pc:spChg chg="mod ord">
          <ac:chgData name="Carter Harris" userId="4a4593a73801e8c7" providerId="LiveId" clId="{99149270-C559-4B42-A218-152CBF71B823}" dt="2019-10-08T16:52:51.153" v="5477" actId="26606"/>
          <ac:spMkLst>
            <pc:docMk/>
            <pc:sldMk cId="1894099281" sldId="263"/>
            <ac:spMk id="3" creationId="{4CC78CDF-05EF-4CE3-8130-B9FFEC28CB34}"/>
          </ac:spMkLst>
        </pc:spChg>
        <pc:spChg chg="add del">
          <ac:chgData name="Carter Harris" userId="4a4593a73801e8c7" providerId="LiveId" clId="{99149270-C559-4B42-A218-152CBF71B823}" dt="2019-10-08T16:52:49.238" v="5472" actId="26606"/>
          <ac:spMkLst>
            <pc:docMk/>
            <pc:sldMk cId="1894099281" sldId="263"/>
            <ac:spMk id="10" creationId="{C8A3C342-1D03-412F-8DD3-BF519E8E0AE9}"/>
          </ac:spMkLst>
        </pc:spChg>
        <pc:spChg chg="add del">
          <ac:chgData name="Carter Harris" userId="4a4593a73801e8c7" providerId="LiveId" clId="{99149270-C559-4B42-A218-152CBF71B823}" dt="2019-10-08T16:52:49.238" v="5472" actId="26606"/>
          <ac:spMkLst>
            <pc:docMk/>
            <pc:sldMk cId="1894099281" sldId="263"/>
            <ac:spMk id="12" creationId="{81CC9B02-E087-4350-AEBD-2C3CF001AF01}"/>
          </ac:spMkLst>
        </pc:spChg>
        <pc:spChg chg="add del">
          <ac:chgData name="Carter Harris" userId="4a4593a73801e8c7" providerId="LiveId" clId="{99149270-C559-4B42-A218-152CBF71B823}" dt="2019-10-08T16:52:49.238" v="5472" actId="26606"/>
          <ac:spMkLst>
            <pc:docMk/>
            <pc:sldMk cId="1894099281" sldId="263"/>
            <ac:spMk id="14" creationId="{AC3BF0FA-36FA-4CE9-840E-F7C3A8F168B5}"/>
          </ac:spMkLst>
        </pc:spChg>
        <pc:spChg chg="add del">
          <ac:chgData name="Carter Harris" userId="4a4593a73801e8c7" providerId="LiveId" clId="{99149270-C559-4B42-A218-152CBF71B823}" dt="2019-10-08T16:52:49.238" v="5472" actId="26606"/>
          <ac:spMkLst>
            <pc:docMk/>
            <pc:sldMk cId="1894099281" sldId="263"/>
            <ac:spMk id="16" creationId="{D6F18ACE-6E82-4ADC-8A2F-A1771B309B16}"/>
          </ac:spMkLst>
        </pc:spChg>
        <pc:spChg chg="add del">
          <ac:chgData name="Carter Harris" userId="4a4593a73801e8c7" providerId="LiveId" clId="{99149270-C559-4B42-A218-152CBF71B823}" dt="2019-10-08T16:52:50.102" v="5474" actId="26606"/>
          <ac:spMkLst>
            <pc:docMk/>
            <pc:sldMk cId="1894099281" sldId="263"/>
            <ac:spMk id="18" creationId="{61515115-95FB-41E0-86F3-8744438C09D0}"/>
          </ac:spMkLst>
        </pc:spChg>
        <pc:spChg chg="add del">
          <ac:chgData name="Carter Harris" userId="4a4593a73801e8c7" providerId="LiveId" clId="{99149270-C559-4B42-A218-152CBF71B823}" dt="2019-10-08T16:52:50.102" v="5474" actId="26606"/>
          <ac:spMkLst>
            <pc:docMk/>
            <pc:sldMk cId="1894099281" sldId="263"/>
            <ac:spMk id="19" creationId="{8222A33F-BE2D-4D69-92A0-5DF8B17BAACA}"/>
          </ac:spMkLst>
        </pc:spChg>
        <pc:spChg chg="add del">
          <ac:chgData name="Carter Harris" userId="4a4593a73801e8c7" providerId="LiveId" clId="{99149270-C559-4B42-A218-152CBF71B823}" dt="2019-10-08T16:52:50.102" v="5474" actId="26606"/>
          <ac:spMkLst>
            <pc:docMk/>
            <pc:sldMk cId="1894099281" sldId="263"/>
            <ac:spMk id="20" creationId="{CE1C74D0-9609-468A-9597-5D87C8A42B58}"/>
          </ac:spMkLst>
        </pc:spChg>
        <pc:spChg chg="add del">
          <ac:chgData name="Carter Harris" userId="4a4593a73801e8c7" providerId="LiveId" clId="{99149270-C559-4B42-A218-152CBF71B823}" dt="2019-10-08T16:52:50.102" v="5474" actId="26606"/>
          <ac:spMkLst>
            <pc:docMk/>
            <pc:sldMk cId="1894099281" sldId="263"/>
            <ac:spMk id="21" creationId="{C137128D-E594-4905-9F76-E385F0831D60}"/>
          </ac:spMkLst>
        </pc:spChg>
        <pc:spChg chg="add del">
          <ac:chgData name="Carter Harris" userId="4a4593a73801e8c7" providerId="LiveId" clId="{99149270-C559-4B42-A218-152CBF71B823}" dt="2019-10-08T16:52:51.134" v="5476" actId="26606"/>
          <ac:spMkLst>
            <pc:docMk/>
            <pc:sldMk cId="1894099281" sldId="263"/>
            <ac:spMk id="23" creationId="{C8A3C342-1D03-412F-8DD3-BF519E8E0AE9}"/>
          </ac:spMkLst>
        </pc:spChg>
        <pc:spChg chg="add del">
          <ac:chgData name="Carter Harris" userId="4a4593a73801e8c7" providerId="LiveId" clId="{99149270-C559-4B42-A218-152CBF71B823}" dt="2019-10-08T16:52:51.134" v="5476" actId="26606"/>
          <ac:spMkLst>
            <pc:docMk/>
            <pc:sldMk cId="1894099281" sldId="263"/>
            <ac:spMk id="24" creationId="{81CC9B02-E087-4350-AEBD-2C3CF001AF01}"/>
          </ac:spMkLst>
        </pc:spChg>
        <pc:spChg chg="add del">
          <ac:chgData name="Carter Harris" userId="4a4593a73801e8c7" providerId="LiveId" clId="{99149270-C559-4B42-A218-152CBF71B823}" dt="2019-10-08T16:52:51.134" v="5476" actId="26606"/>
          <ac:spMkLst>
            <pc:docMk/>
            <pc:sldMk cId="1894099281" sldId="263"/>
            <ac:spMk id="25" creationId="{AC3BF0FA-36FA-4CE9-840E-F7C3A8F168B5}"/>
          </ac:spMkLst>
        </pc:spChg>
        <pc:spChg chg="add del">
          <ac:chgData name="Carter Harris" userId="4a4593a73801e8c7" providerId="LiveId" clId="{99149270-C559-4B42-A218-152CBF71B823}" dt="2019-10-08T16:52:51.134" v="5476" actId="26606"/>
          <ac:spMkLst>
            <pc:docMk/>
            <pc:sldMk cId="1894099281" sldId="263"/>
            <ac:spMk id="26" creationId="{D6F18ACE-6E82-4ADC-8A2F-A1771B309B16}"/>
          </ac:spMkLst>
        </pc:spChg>
        <pc:spChg chg="add">
          <ac:chgData name="Carter Harris" userId="4a4593a73801e8c7" providerId="LiveId" clId="{99149270-C559-4B42-A218-152CBF71B823}" dt="2019-10-08T16:52:51.153" v="5477" actId="26606"/>
          <ac:spMkLst>
            <pc:docMk/>
            <pc:sldMk cId="1894099281" sldId="263"/>
            <ac:spMk id="28" creationId="{61515115-95FB-41E0-86F3-8744438C09D0}"/>
          </ac:spMkLst>
        </pc:spChg>
        <pc:spChg chg="add">
          <ac:chgData name="Carter Harris" userId="4a4593a73801e8c7" providerId="LiveId" clId="{99149270-C559-4B42-A218-152CBF71B823}" dt="2019-10-08T16:52:51.153" v="5477" actId="26606"/>
          <ac:spMkLst>
            <pc:docMk/>
            <pc:sldMk cId="1894099281" sldId="263"/>
            <ac:spMk id="29" creationId="{8222A33F-BE2D-4D69-92A0-5DF8B17BAACA}"/>
          </ac:spMkLst>
        </pc:spChg>
        <pc:spChg chg="add">
          <ac:chgData name="Carter Harris" userId="4a4593a73801e8c7" providerId="LiveId" clId="{99149270-C559-4B42-A218-152CBF71B823}" dt="2019-10-08T16:52:51.153" v="5477" actId="26606"/>
          <ac:spMkLst>
            <pc:docMk/>
            <pc:sldMk cId="1894099281" sldId="263"/>
            <ac:spMk id="30" creationId="{CE1C74D0-9609-468A-9597-5D87C8A42B58}"/>
          </ac:spMkLst>
        </pc:spChg>
        <pc:spChg chg="add">
          <ac:chgData name="Carter Harris" userId="4a4593a73801e8c7" providerId="LiveId" clId="{99149270-C559-4B42-A218-152CBF71B823}" dt="2019-10-08T16:52:51.153" v="5477" actId="26606"/>
          <ac:spMkLst>
            <pc:docMk/>
            <pc:sldMk cId="1894099281" sldId="263"/>
            <ac:spMk id="31" creationId="{C137128D-E594-4905-9F76-E385F0831D60}"/>
          </ac:spMkLst>
        </pc:spChg>
        <pc:picChg chg="add mod">
          <ac:chgData name="Carter Harris" userId="4a4593a73801e8c7" providerId="LiveId" clId="{99149270-C559-4B42-A218-152CBF71B823}" dt="2019-10-08T16:52:51.153" v="5477" actId="26606"/>
          <ac:picMkLst>
            <pc:docMk/>
            <pc:sldMk cId="1894099281" sldId="263"/>
            <ac:picMk id="5" creationId="{0FC22755-E736-488E-9247-8FD45625FD22}"/>
          </ac:picMkLst>
        </pc:picChg>
      </pc:sldChg>
      <pc:sldChg chg="addSp delSp modSp mod ord setBg setClrOvrMap modNotesTx">
        <pc:chgData name="Carter Harris" userId="4a4593a73801e8c7" providerId="LiveId" clId="{99149270-C559-4B42-A218-152CBF71B823}" dt="2019-10-10T00:19:50.638" v="5537" actId="1076"/>
        <pc:sldMkLst>
          <pc:docMk/>
          <pc:sldMk cId="1320038261" sldId="264"/>
        </pc:sldMkLst>
        <pc:spChg chg="mod">
          <ac:chgData name="Carter Harris" userId="4a4593a73801e8c7" providerId="LiveId" clId="{99149270-C559-4B42-A218-152CBF71B823}" dt="2019-10-08T16:53:34.611" v="5488" actId="26606"/>
          <ac:spMkLst>
            <pc:docMk/>
            <pc:sldMk cId="1320038261" sldId="264"/>
            <ac:spMk id="2" creationId="{6164EE36-BB01-421E-B549-C43C5734F09E}"/>
          </ac:spMkLst>
        </pc:spChg>
        <pc:spChg chg="add del mod ord">
          <ac:chgData name="Carter Harris" userId="4a4593a73801e8c7" providerId="LiveId" clId="{99149270-C559-4B42-A218-152CBF71B823}" dt="2019-10-08T16:53:34.611" v="5488" actId="26606"/>
          <ac:spMkLst>
            <pc:docMk/>
            <pc:sldMk cId="1320038261" sldId="264"/>
            <ac:spMk id="3" creationId="{ED20AEFC-7984-4C6E-BBD5-0FFA95FC015D}"/>
          </ac:spMkLst>
        </pc:spChg>
        <pc:spChg chg="add del mod">
          <ac:chgData name="Carter Harris" userId="4a4593a73801e8c7" providerId="LiveId" clId="{99149270-C559-4B42-A218-152CBF71B823}" dt="2019-10-08T16:16:19.514" v="2951" actId="767"/>
          <ac:spMkLst>
            <pc:docMk/>
            <pc:sldMk cId="1320038261" sldId="264"/>
            <ac:spMk id="6" creationId="{ECA7037A-FFFA-45F9-9FAF-044F4A6B7943}"/>
          </ac:spMkLst>
        </pc:spChg>
        <pc:spChg chg="add del">
          <ac:chgData name="Carter Harris" userId="4a4593a73801e8c7" providerId="LiveId" clId="{99149270-C559-4B42-A218-152CBF71B823}" dt="2019-10-08T16:53:28.727" v="5480" actId="26606"/>
          <ac:spMkLst>
            <pc:docMk/>
            <pc:sldMk cId="1320038261" sldId="264"/>
            <ac:spMk id="13" creationId="{144A11D1-6963-485E-86DE-760B07434307}"/>
          </ac:spMkLst>
        </pc:spChg>
        <pc:spChg chg="add del">
          <ac:chgData name="Carter Harris" userId="4a4593a73801e8c7" providerId="LiveId" clId="{99149270-C559-4B42-A218-152CBF71B823}" dt="2019-10-08T16:53:28.727" v="5480" actId="26606"/>
          <ac:spMkLst>
            <pc:docMk/>
            <pc:sldMk cId="1320038261" sldId="264"/>
            <ac:spMk id="15" creationId="{93BDF132-E4EF-4CB3-9A12-1EB75E159A5B}"/>
          </ac:spMkLst>
        </pc:spChg>
        <pc:spChg chg="add del">
          <ac:chgData name="Carter Harris" userId="4a4593a73801e8c7" providerId="LiveId" clId="{99149270-C559-4B42-A218-152CBF71B823}" dt="2019-10-08T16:53:28.727" v="5480" actId="26606"/>
          <ac:spMkLst>
            <pc:docMk/>
            <pc:sldMk cId="1320038261" sldId="264"/>
            <ac:spMk id="17" creationId="{F8486D32-0A56-4407-A9D1-7AFC169465F2}"/>
          </ac:spMkLst>
        </pc:spChg>
        <pc:spChg chg="add del">
          <ac:chgData name="Carter Harris" userId="4a4593a73801e8c7" providerId="LiveId" clId="{99149270-C559-4B42-A218-152CBF71B823}" dt="2019-10-08T16:53:28.727" v="5480" actId="26606"/>
          <ac:spMkLst>
            <pc:docMk/>
            <pc:sldMk cId="1320038261" sldId="264"/>
            <ac:spMk id="19" creationId="{B73FE0C2-11C7-466D-B4BA-0330484CD53D}"/>
          </ac:spMkLst>
        </pc:spChg>
        <pc:spChg chg="add del">
          <ac:chgData name="Carter Harris" userId="4a4593a73801e8c7" providerId="LiveId" clId="{99149270-C559-4B42-A218-152CBF71B823}" dt="2019-10-08T16:53:30.048" v="5482" actId="26606"/>
          <ac:spMkLst>
            <pc:docMk/>
            <pc:sldMk cId="1320038261" sldId="264"/>
            <ac:spMk id="21" creationId="{B4AAD3FD-83A5-4B89-9F8F-01B8870865BE}"/>
          </ac:spMkLst>
        </pc:spChg>
        <pc:spChg chg="add del">
          <ac:chgData name="Carter Harris" userId="4a4593a73801e8c7" providerId="LiveId" clId="{99149270-C559-4B42-A218-152CBF71B823}" dt="2019-10-08T16:53:30.048" v="5482" actId="26606"/>
          <ac:spMkLst>
            <pc:docMk/>
            <pc:sldMk cId="1320038261" sldId="264"/>
            <ac:spMk id="22" creationId="{61752F1D-FC0F-4103-9584-630E643CCDA6}"/>
          </ac:spMkLst>
        </pc:spChg>
        <pc:spChg chg="add del">
          <ac:chgData name="Carter Harris" userId="4a4593a73801e8c7" providerId="LiveId" clId="{99149270-C559-4B42-A218-152CBF71B823}" dt="2019-10-08T16:53:30.048" v="5482" actId="26606"/>
          <ac:spMkLst>
            <pc:docMk/>
            <pc:sldMk cId="1320038261" sldId="264"/>
            <ac:spMk id="23" creationId="{70151CB7-E7DE-4917-B831-01DF9CE01306}"/>
          </ac:spMkLst>
        </pc:spChg>
        <pc:spChg chg="add del">
          <ac:chgData name="Carter Harris" userId="4a4593a73801e8c7" providerId="LiveId" clId="{99149270-C559-4B42-A218-152CBF71B823}" dt="2019-10-08T16:53:30.048" v="5482" actId="26606"/>
          <ac:spMkLst>
            <pc:docMk/>
            <pc:sldMk cId="1320038261" sldId="264"/>
            <ac:spMk id="24" creationId="{A92A1116-1C84-41DF-B803-1F7B0883EC82}"/>
          </ac:spMkLst>
        </pc:spChg>
        <pc:spChg chg="add del">
          <ac:chgData name="Carter Harris" userId="4a4593a73801e8c7" providerId="LiveId" clId="{99149270-C559-4B42-A218-152CBF71B823}" dt="2019-10-08T16:53:30.594" v="5484" actId="26606"/>
          <ac:spMkLst>
            <pc:docMk/>
            <pc:sldMk cId="1320038261" sldId="264"/>
            <ac:spMk id="26" creationId="{C0B13FF8-2B3C-4BC1-B3E4-254B3F8C3EF4}"/>
          </ac:spMkLst>
        </pc:spChg>
        <pc:spChg chg="add del">
          <ac:chgData name="Carter Harris" userId="4a4593a73801e8c7" providerId="LiveId" clId="{99149270-C559-4B42-A218-152CBF71B823}" dt="2019-10-08T16:53:30.594" v="5484" actId="26606"/>
          <ac:spMkLst>
            <pc:docMk/>
            <pc:sldMk cId="1320038261" sldId="264"/>
            <ac:spMk id="27" creationId="{B9C1207E-FFD8-4821-AFE6-71C724360939}"/>
          </ac:spMkLst>
        </pc:spChg>
        <pc:spChg chg="add del">
          <ac:chgData name="Carter Harris" userId="4a4593a73801e8c7" providerId="LiveId" clId="{99149270-C559-4B42-A218-152CBF71B823}" dt="2019-10-08T16:53:30.594" v="5484" actId="26606"/>
          <ac:spMkLst>
            <pc:docMk/>
            <pc:sldMk cId="1320038261" sldId="264"/>
            <ac:spMk id="28" creationId="{2B199503-2632-490F-8EB2-759D88708F96}"/>
          </ac:spMkLst>
        </pc:spChg>
        <pc:spChg chg="add del">
          <ac:chgData name="Carter Harris" userId="4a4593a73801e8c7" providerId="LiveId" clId="{99149270-C559-4B42-A218-152CBF71B823}" dt="2019-10-08T16:53:30.594" v="5484" actId="26606"/>
          <ac:spMkLst>
            <pc:docMk/>
            <pc:sldMk cId="1320038261" sldId="264"/>
            <ac:spMk id="29" creationId="{F11C7CB4-0228-486A-931A-262ABB670EB0}"/>
          </ac:spMkLst>
        </pc:spChg>
        <pc:spChg chg="add del">
          <ac:chgData name="Carter Harris" userId="4a4593a73801e8c7" providerId="LiveId" clId="{99149270-C559-4B42-A218-152CBF71B823}" dt="2019-10-08T16:53:31.705" v="5486" actId="26606"/>
          <ac:spMkLst>
            <pc:docMk/>
            <pc:sldMk cId="1320038261" sldId="264"/>
            <ac:spMk id="31" creationId="{61515115-95FB-41E0-86F3-8744438C09D0}"/>
          </ac:spMkLst>
        </pc:spChg>
        <pc:spChg chg="add del">
          <ac:chgData name="Carter Harris" userId="4a4593a73801e8c7" providerId="LiveId" clId="{99149270-C559-4B42-A218-152CBF71B823}" dt="2019-10-08T16:53:31.705" v="5486" actId="26606"/>
          <ac:spMkLst>
            <pc:docMk/>
            <pc:sldMk cId="1320038261" sldId="264"/>
            <ac:spMk id="32" creationId="{8222A33F-BE2D-4D69-92A0-5DF8B17BAACA}"/>
          </ac:spMkLst>
        </pc:spChg>
        <pc:spChg chg="add del">
          <ac:chgData name="Carter Harris" userId="4a4593a73801e8c7" providerId="LiveId" clId="{99149270-C559-4B42-A218-152CBF71B823}" dt="2019-10-08T16:53:31.705" v="5486" actId="26606"/>
          <ac:spMkLst>
            <pc:docMk/>
            <pc:sldMk cId="1320038261" sldId="264"/>
            <ac:spMk id="33" creationId="{CE1C74D0-9609-468A-9597-5D87C8A42B58}"/>
          </ac:spMkLst>
        </pc:spChg>
        <pc:spChg chg="add del">
          <ac:chgData name="Carter Harris" userId="4a4593a73801e8c7" providerId="LiveId" clId="{99149270-C559-4B42-A218-152CBF71B823}" dt="2019-10-08T16:53:31.705" v="5486" actId="26606"/>
          <ac:spMkLst>
            <pc:docMk/>
            <pc:sldMk cId="1320038261" sldId="264"/>
            <ac:spMk id="34" creationId="{C137128D-E594-4905-9F76-E385F0831D60}"/>
          </ac:spMkLst>
        </pc:spChg>
        <pc:spChg chg="add del">
          <ac:chgData name="Carter Harris" userId="4a4593a73801e8c7" providerId="LiveId" clId="{99149270-C559-4B42-A218-152CBF71B823}" dt="2019-10-08T16:53:34.611" v="5488" actId="26606"/>
          <ac:spMkLst>
            <pc:docMk/>
            <pc:sldMk cId="1320038261" sldId="264"/>
            <ac:spMk id="36" creationId="{5F3FC718-FDE3-4EF7-921E-A5F374EAF824}"/>
          </ac:spMkLst>
        </pc:spChg>
        <pc:spChg chg="add del">
          <ac:chgData name="Carter Harris" userId="4a4593a73801e8c7" providerId="LiveId" clId="{99149270-C559-4B42-A218-152CBF71B823}" dt="2019-10-08T16:53:34.611" v="5488" actId="26606"/>
          <ac:spMkLst>
            <pc:docMk/>
            <pc:sldMk cId="1320038261" sldId="264"/>
            <ac:spMk id="37" creationId="{FAA0F719-3DC8-4F08-AD8F-5A845658CB9D}"/>
          </ac:spMkLst>
        </pc:spChg>
        <pc:spChg chg="add del">
          <ac:chgData name="Carter Harris" userId="4a4593a73801e8c7" providerId="LiveId" clId="{99149270-C559-4B42-A218-152CBF71B823}" dt="2019-10-08T16:53:34.611" v="5488" actId="26606"/>
          <ac:spMkLst>
            <pc:docMk/>
            <pc:sldMk cId="1320038261" sldId="264"/>
            <ac:spMk id="38" creationId="{7DCB61BE-FA0F-4EFB-BE0E-268BAD8E30D6}"/>
          </ac:spMkLst>
        </pc:spChg>
        <pc:spChg chg="add del">
          <ac:chgData name="Carter Harris" userId="4a4593a73801e8c7" providerId="LiveId" clId="{99149270-C559-4B42-A218-152CBF71B823}" dt="2019-10-08T16:53:34.611" v="5488" actId="26606"/>
          <ac:spMkLst>
            <pc:docMk/>
            <pc:sldMk cId="1320038261" sldId="264"/>
            <ac:spMk id="39" creationId="{A4B31EAA-7423-46F7-9B90-4AB2B09C35C4}"/>
          </ac:spMkLst>
        </pc:spChg>
        <pc:picChg chg="add del mod">
          <ac:chgData name="Carter Harris" userId="4a4593a73801e8c7" providerId="LiveId" clId="{99149270-C559-4B42-A218-152CBF71B823}" dt="2019-10-08T16:16:24.800" v="2961" actId="931"/>
          <ac:picMkLst>
            <pc:docMk/>
            <pc:sldMk cId="1320038261" sldId="264"/>
            <ac:picMk id="5" creationId="{77079507-37AA-4D43-97AE-12D2B5C4E94E}"/>
          </ac:picMkLst>
        </pc:picChg>
        <pc:picChg chg="add mod">
          <ac:chgData name="Carter Harris" userId="4a4593a73801e8c7" providerId="LiveId" clId="{99149270-C559-4B42-A218-152CBF71B823}" dt="2019-10-10T00:19:50.638" v="5537" actId="1076"/>
          <ac:picMkLst>
            <pc:docMk/>
            <pc:sldMk cId="1320038261" sldId="264"/>
            <ac:picMk id="5" creationId="{B4EF5786-BC59-4596-B87F-48B9B93F5987}"/>
          </ac:picMkLst>
        </pc:picChg>
        <pc:picChg chg="add del mod">
          <ac:chgData name="Carter Harris" userId="4a4593a73801e8c7" providerId="LiveId" clId="{99149270-C559-4B42-A218-152CBF71B823}" dt="2019-10-10T00:19:37.647" v="5533" actId="478"/>
          <ac:picMkLst>
            <pc:docMk/>
            <pc:sldMk cId="1320038261" sldId="264"/>
            <ac:picMk id="8" creationId="{C229173F-7A08-44AA-856D-5A7EAE5058C2}"/>
          </ac:picMkLst>
        </pc:picChg>
      </pc:sldChg>
      <pc:sldChg chg="addSp delSp modSp mod ord setBg setClrOvrMap modNotesTx">
        <pc:chgData name="Carter Harris" userId="4a4593a73801e8c7" providerId="LiveId" clId="{99149270-C559-4B42-A218-152CBF71B823}" dt="2019-10-10T00:20:18.806" v="5541" actId="1076"/>
        <pc:sldMkLst>
          <pc:docMk/>
          <pc:sldMk cId="4159336387" sldId="265"/>
        </pc:sldMkLst>
        <pc:spChg chg="mod">
          <ac:chgData name="Carter Harris" userId="4a4593a73801e8c7" providerId="LiveId" clId="{99149270-C559-4B42-A218-152CBF71B823}" dt="2019-10-08T16:53:46.685" v="5496" actId="26606"/>
          <ac:spMkLst>
            <pc:docMk/>
            <pc:sldMk cId="4159336387" sldId="265"/>
            <ac:spMk id="2" creationId="{98156C6C-347E-4E9D-AE26-70897C4B7EE5}"/>
          </ac:spMkLst>
        </pc:spChg>
        <pc:spChg chg="mod ord">
          <ac:chgData name="Carter Harris" userId="4a4593a73801e8c7" providerId="LiveId" clId="{99149270-C559-4B42-A218-152CBF71B823}" dt="2019-10-08T16:53:46.685" v="5496" actId="26606"/>
          <ac:spMkLst>
            <pc:docMk/>
            <pc:sldMk cId="4159336387" sldId="265"/>
            <ac:spMk id="3" creationId="{1B292CEA-E36D-45F4-B6AE-CE1D42B565BD}"/>
          </ac:spMkLst>
        </pc:spChg>
        <pc:spChg chg="add del">
          <ac:chgData name="Carter Harris" userId="4a4593a73801e8c7" providerId="LiveId" clId="{99149270-C559-4B42-A218-152CBF71B823}" dt="2019-10-08T16:53:44.083" v="5490" actId="26606"/>
          <ac:spMkLst>
            <pc:docMk/>
            <pc:sldMk cId="4159336387" sldId="265"/>
            <ac:spMk id="10" creationId="{144A11D1-6963-485E-86DE-760B07434307}"/>
          </ac:spMkLst>
        </pc:spChg>
        <pc:spChg chg="add del">
          <ac:chgData name="Carter Harris" userId="4a4593a73801e8c7" providerId="LiveId" clId="{99149270-C559-4B42-A218-152CBF71B823}" dt="2019-10-08T16:53:44.083" v="5490" actId="26606"/>
          <ac:spMkLst>
            <pc:docMk/>
            <pc:sldMk cId="4159336387" sldId="265"/>
            <ac:spMk id="12" creationId="{93BDF132-E4EF-4CB3-9A12-1EB75E159A5B}"/>
          </ac:spMkLst>
        </pc:spChg>
        <pc:spChg chg="add del">
          <ac:chgData name="Carter Harris" userId="4a4593a73801e8c7" providerId="LiveId" clId="{99149270-C559-4B42-A218-152CBF71B823}" dt="2019-10-08T16:53:44.083" v="5490" actId="26606"/>
          <ac:spMkLst>
            <pc:docMk/>
            <pc:sldMk cId="4159336387" sldId="265"/>
            <ac:spMk id="14" creationId="{F8486D32-0A56-4407-A9D1-7AFC169465F2}"/>
          </ac:spMkLst>
        </pc:spChg>
        <pc:spChg chg="add del">
          <ac:chgData name="Carter Harris" userId="4a4593a73801e8c7" providerId="LiveId" clId="{99149270-C559-4B42-A218-152CBF71B823}" dt="2019-10-08T16:53:44.083" v="5490" actId="26606"/>
          <ac:spMkLst>
            <pc:docMk/>
            <pc:sldMk cId="4159336387" sldId="265"/>
            <ac:spMk id="16" creationId="{B73FE0C2-11C7-466D-B4BA-0330484CD53D}"/>
          </ac:spMkLst>
        </pc:spChg>
        <pc:spChg chg="add del">
          <ac:chgData name="Carter Harris" userId="4a4593a73801e8c7" providerId="LiveId" clId="{99149270-C559-4B42-A218-152CBF71B823}" dt="2019-10-08T16:53:44.467" v="5492" actId="26606"/>
          <ac:spMkLst>
            <pc:docMk/>
            <pc:sldMk cId="4159336387" sldId="265"/>
            <ac:spMk id="18" creationId="{04A3DA6D-FED2-4369-9ACD-B578C8790D66}"/>
          </ac:spMkLst>
        </pc:spChg>
        <pc:spChg chg="add del">
          <ac:chgData name="Carter Harris" userId="4a4593a73801e8c7" providerId="LiveId" clId="{99149270-C559-4B42-A218-152CBF71B823}" dt="2019-10-08T16:53:44.467" v="5492" actId="26606"/>
          <ac:spMkLst>
            <pc:docMk/>
            <pc:sldMk cId="4159336387" sldId="265"/>
            <ac:spMk id="19" creationId="{163C72DE-4C01-4F6C-9020-327690ADA850}"/>
          </ac:spMkLst>
        </pc:spChg>
        <pc:spChg chg="add del">
          <ac:chgData name="Carter Harris" userId="4a4593a73801e8c7" providerId="LiveId" clId="{99149270-C559-4B42-A218-152CBF71B823}" dt="2019-10-08T16:53:44.467" v="5492" actId="26606"/>
          <ac:spMkLst>
            <pc:docMk/>
            <pc:sldMk cId="4159336387" sldId="265"/>
            <ac:spMk id="20" creationId="{5627181E-8B3E-4EFB-8F43-17296B86C0D6}"/>
          </ac:spMkLst>
        </pc:spChg>
        <pc:spChg chg="add del">
          <ac:chgData name="Carter Harris" userId="4a4593a73801e8c7" providerId="LiveId" clId="{99149270-C559-4B42-A218-152CBF71B823}" dt="2019-10-08T16:53:44.467" v="5492" actId="26606"/>
          <ac:spMkLst>
            <pc:docMk/>
            <pc:sldMk cId="4159336387" sldId="265"/>
            <ac:spMk id="21" creationId="{2E45DBDE-EAD7-4DEE-B77D-577BBB0A1318}"/>
          </ac:spMkLst>
        </pc:spChg>
        <pc:spChg chg="add del">
          <ac:chgData name="Carter Harris" userId="4a4593a73801e8c7" providerId="LiveId" clId="{99149270-C559-4B42-A218-152CBF71B823}" dt="2019-10-08T16:53:45.093" v="5494" actId="26606"/>
          <ac:spMkLst>
            <pc:docMk/>
            <pc:sldMk cId="4159336387" sldId="265"/>
            <ac:spMk id="23" creationId="{9362849A-570D-49DB-954C-63F144E88A4A}"/>
          </ac:spMkLst>
        </pc:spChg>
        <pc:spChg chg="add del">
          <ac:chgData name="Carter Harris" userId="4a4593a73801e8c7" providerId="LiveId" clId="{99149270-C559-4B42-A218-152CBF71B823}" dt="2019-10-08T16:53:45.093" v="5494" actId="26606"/>
          <ac:spMkLst>
            <pc:docMk/>
            <pc:sldMk cId="4159336387" sldId="265"/>
            <ac:spMk id="24" creationId="{1CA42011-E478-428B-9D15-A98E338BF8C1}"/>
          </ac:spMkLst>
        </pc:spChg>
        <pc:spChg chg="add del">
          <ac:chgData name="Carter Harris" userId="4a4593a73801e8c7" providerId="LiveId" clId="{99149270-C559-4B42-A218-152CBF71B823}" dt="2019-10-08T16:53:45.093" v="5494" actId="26606"/>
          <ac:spMkLst>
            <pc:docMk/>
            <pc:sldMk cId="4159336387" sldId="265"/>
            <ac:spMk id="25" creationId="{9ED2773C-FE51-4632-BA46-036BDCDA6E5C}"/>
          </ac:spMkLst>
        </pc:spChg>
        <pc:spChg chg="add del">
          <ac:chgData name="Carter Harris" userId="4a4593a73801e8c7" providerId="LiveId" clId="{99149270-C559-4B42-A218-152CBF71B823}" dt="2019-10-08T16:53:45.093" v="5494" actId="26606"/>
          <ac:spMkLst>
            <pc:docMk/>
            <pc:sldMk cId="4159336387" sldId="265"/>
            <ac:spMk id="26" creationId="{E02F9158-C4C2-46A8-BE73-A4F77E139FB6}"/>
          </ac:spMkLst>
        </pc:spChg>
        <pc:spChg chg="add del">
          <ac:chgData name="Carter Harris" userId="4a4593a73801e8c7" providerId="LiveId" clId="{99149270-C559-4B42-A218-152CBF71B823}" dt="2019-10-08T16:53:46.685" v="5496" actId="26606"/>
          <ac:spMkLst>
            <pc:docMk/>
            <pc:sldMk cId="4159336387" sldId="265"/>
            <ac:spMk id="28" creationId="{14A2F755-5219-4C4E-9378-2C80BB08DF8E}"/>
          </ac:spMkLst>
        </pc:spChg>
        <pc:spChg chg="add del">
          <ac:chgData name="Carter Harris" userId="4a4593a73801e8c7" providerId="LiveId" clId="{99149270-C559-4B42-A218-152CBF71B823}" dt="2019-10-08T16:53:46.685" v="5496" actId="26606"/>
          <ac:spMkLst>
            <pc:docMk/>
            <pc:sldMk cId="4159336387" sldId="265"/>
            <ac:spMk id="29" creationId="{BA042B41-CFBF-4E11-965F-B1906826A847}"/>
          </ac:spMkLst>
        </pc:spChg>
        <pc:spChg chg="add del">
          <ac:chgData name="Carter Harris" userId="4a4593a73801e8c7" providerId="LiveId" clId="{99149270-C559-4B42-A218-152CBF71B823}" dt="2019-10-08T16:53:46.685" v="5496" actId="26606"/>
          <ac:spMkLst>
            <pc:docMk/>
            <pc:sldMk cId="4159336387" sldId="265"/>
            <ac:spMk id="30" creationId="{ED9FFD70-7E69-43F7-BAFF-08A75B3AE097}"/>
          </ac:spMkLst>
        </pc:spChg>
        <pc:spChg chg="add del">
          <ac:chgData name="Carter Harris" userId="4a4593a73801e8c7" providerId="LiveId" clId="{99149270-C559-4B42-A218-152CBF71B823}" dt="2019-10-08T16:53:46.685" v="5496" actId="26606"/>
          <ac:spMkLst>
            <pc:docMk/>
            <pc:sldMk cId="4159336387" sldId="265"/>
            <ac:spMk id="31" creationId="{9A87AD7E-457F-4836-8DDE-FFE0F009388A}"/>
          </ac:spMkLst>
        </pc:spChg>
        <pc:picChg chg="add del mod">
          <ac:chgData name="Carter Harris" userId="4a4593a73801e8c7" providerId="LiveId" clId="{99149270-C559-4B42-A218-152CBF71B823}" dt="2019-10-10T00:20:02.613" v="5538" actId="478"/>
          <ac:picMkLst>
            <pc:docMk/>
            <pc:sldMk cId="4159336387" sldId="265"/>
            <ac:picMk id="5" creationId="{E9BE3F51-E4E8-4B06-9E54-2696DBF29321}"/>
          </ac:picMkLst>
        </pc:picChg>
        <pc:picChg chg="add mod">
          <ac:chgData name="Carter Harris" userId="4a4593a73801e8c7" providerId="LiveId" clId="{99149270-C559-4B42-A218-152CBF71B823}" dt="2019-10-10T00:20:18.806" v="5541" actId="1076"/>
          <ac:picMkLst>
            <pc:docMk/>
            <pc:sldMk cId="4159336387" sldId="265"/>
            <ac:picMk id="6" creationId="{526865FA-D831-4532-BD6B-11EA793DFB61}"/>
          </ac:picMkLst>
        </pc:picChg>
      </pc:sldChg>
    </pc:docChg>
  </pc:docChgLst>
  <pc:docChgLst>
    <pc:chgData name="Carter Harris" userId="4a4593a73801e8c7" providerId="LiveId" clId="{8ED5DCF3-4D02-4D5C-8510-E7CE6FCFE2CF}"/>
    <pc:docChg chg="custSel addSld modSld">
      <pc:chgData name="Carter Harris" userId="4a4593a73801e8c7" providerId="LiveId" clId="{8ED5DCF3-4D02-4D5C-8510-E7CE6FCFE2CF}" dt="2019-10-12T22:11:06.385" v="2619" actId="20577"/>
      <pc:docMkLst>
        <pc:docMk/>
      </pc:docMkLst>
      <pc:sldChg chg="modSp modNotesTx">
        <pc:chgData name="Carter Harris" userId="4a4593a73801e8c7" providerId="LiveId" clId="{8ED5DCF3-4D02-4D5C-8510-E7CE6FCFE2CF}" dt="2019-10-12T22:05:41.764" v="2602" actId="20577"/>
        <pc:sldMkLst>
          <pc:docMk/>
          <pc:sldMk cId="242091972" sldId="256"/>
        </pc:sldMkLst>
        <pc:spChg chg="mod">
          <ac:chgData name="Carter Harris" userId="4a4593a73801e8c7" providerId="LiveId" clId="{8ED5DCF3-4D02-4D5C-8510-E7CE6FCFE2CF}" dt="2019-10-12T21:31:07.303" v="1371" actId="20577"/>
          <ac:spMkLst>
            <pc:docMk/>
            <pc:sldMk cId="242091972" sldId="256"/>
            <ac:spMk id="6" creationId="{D89254FB-7AEF-4B99-85BA-B5536EBB7F62}"/>
          </ac:spMkLst>
        </pc:spChg>
      </pc:sldChg>
      <pc:sldChg chg="modSp modNotesTx">
        <pc:chgData name="Carter Harris" userId="4a4593a73801e8c7" providerId="LiveId" clId="{8ED5DCF3-4D02-4D5C-8510-E7CE6FCFE2CF}" dt="2019-10-12T21:39:35.613" v="1880" actId="20577"/>
        <pc:sldMkLst>
          <pc:docMk/>
          <pc:sldMk cId="3676122937" sldId="257"/>
        </pc:sldMkLst>
        <pc:spChg chg="mod">
          <ac:chgData name="Carter Harris" userId="4a4593a73801e8c7" providerId="LiveId" clId="{8ED5DCF3-4D02-4D5C-8510-E7CE6FCFE2CF}" dt="2019-10-10T20:36:10.151" v="1321" actId="14100"/>
          <ac:spMkLst>
            <pc:docMk/>
            <pc:sldMk cId="3676122937" sldId="257"/>
            <ac:spMk id="2" creationId="{EDBDCCC0-1284-4ADE-80F7-8E7FCCD883AD}"/>
          </ac:spMkLst>
        </pc:spChg>
      </pc:sldChg>
      <pc:sldChg chg="modSp modNotesTx">
        <pc:chgData name="Carter Harris" userId="4a4593a73801e8c7" providerId="LiveId" clId="{8ED5DCF3-4D02-4D5C-8510-E7CE6FCFE2CF}" dt="2019-10-12T21:36:43.343" v="1744" actId="20577"/>
        <pc:sldMkLst>
          <pc:docMk/>
          <pc:sldMk cId="3104531786" sldId="258"/>
        </pc:sldMkLst>
        <pc:spChg chg="mod">
          <ac:chgData name="Carter Harris" userId="4a4593a73801e8c7" providerId="LiveId" clId="{8ED5DCF3-4D02-4D5C-8510-E7CE6FCFE2CF}" dt="2019-10-09T21:13:38.656" v="641" actId="20577"/>
          <ac:spMkLst>
            <pc:docMk/>
            <pc:sldMk cId="3104531786" sldId="258"/>
            <ac:spMk id="3" creationId="{9065719A-98EC-4F73-B914-24FC0EE70A4A}"/>
          </ac:spMkLst>
        </pc:spChg>
      </pc:sldChg>
      <pc:sldChg chg="modSp">
        <pc:chgData name="Carter Harris" userId="4a4593a73801e8c7" providerId="LiveId" clId="{8ED5DCF3-4D02-4D5C-8510-E7CE6FCFE2CF}" dt="2019-10-09T21:45:27.528" v="734" actId="14100"/>
        <pc:sldMkLst>
          <pc:docMk/>
          <pc:sldMk cId="1932437042" sldId="259"/>
        </pc:sldMkLst>
        <pc:picChg chg="mod">
          <ac:chgData name="Carter Harris" userId="4a4593a73801e8c7" providerId="LiveId" clId="{8ED5DCF3-4D02-4D5C-8510-E7CE6FCFE2CF}" dt="2019-10-09T21:45:27.528" v="734" actId="14100"/>
          <ac:picMkLst>
            <pc:docMk/>
            <pc:sldMk cId="1932437042" sldId="259"/>
            <ac:picMk id="5" creationId="{0C69992D-EBB7-4522-89F6-DAB8DC1BC0E1}"/>
          </ac:picMkLst>
        </pc:picChg>
      </pc:sldChg>
      <pc:sldChg chg="modNotesTx">
        <pc:chgData name="Carter Harris" userId="4a4593a73801e8c7" providerId="LiveId" clId="{8ED5DCF3-4D02-4D5C-8510-E7CE6FCFE2CF}" dt="2019-10-12T22:11:06.385" v="2619" actId="20577"/>
        <pc:sldMkLst>
          <pc:docMk/>
          <pc:sldMk cId="2146581177" sldId="260"/>
        </pc:sldMkLst>
      </pc:sldChg>
      <pc:sldChg chg="modSp modNotesTx">
        <pc:chgData name="Carter Harris" userId="4a4593a73801e8c7" providerId="LiveId" clId="{8ED5DCF3-4D02-4D5C-8510-E7CE6FCFE2CF}" dt="2019-10-12T21:43:20.442" v="2210" actId="20577"/>
        <pc:sldMkLst>
          <pc:docMk/>
          <pc:sldMk cId="1437572545" sldId="261"/>
        </pc:sldMkLst>
        <pc:spChg chg="mod">
          <ac:chgData name="Carter Harris" userId="4a4593a73801e8c7" providerId="LiveId" clId="{8ED5DCF3-4D02-4D5C-8510-E7CE6FCFE2CF}" dt="2019-10-12T21:42:07.515" v="2063" actId="20577"/>
          <ac:spMkLst>
            <pc:docMk/>
            <pc:sldMk cId="1437572545" sldId="261"/>
            <ac:spMk id="3" creationId="{D7BF72D4-A0AA-4756-B5D3-A8494BBD934A}"/>
          </ac:spMkLst>
        </pc:spChg>
      </pc:sldChg>
      <pc:sldChg chg="modSp modNotesTx">
        <pc:chgData name="Carter Harris" userId="4a4593a73801e8c7" providerId="LiveId" clId="{8ED5DCF3-4D02-4D5C-8510-E7CE6FCFE2CF}" dt="2019-10-12T21:40:44.515" v="1967" actId="20577"/>
        <pc:sldMkLst>
          <pc:docMk/>
          <pc:sldMk cId="4108025167" sldId="262"/>
        </pc:sldMkLst>
        <pc:spChg chg="mod">
          <ac:chgData name="Carter Harris" userId="4a4593a73801e8c7" providerId="LiveId" clId="{8ED5DCF3-4D02-4D5C-8510-E7CE6FCFE2CF}" dt="2019-10-09T21:21:05.627" v="732" actId="20577"/>
          <ac:spMkLst>
            <pc:docMk/>
            <pc:sldMk cId="4108025167" sldId="262"/>
            <ac:spMk id="3" creationId="{F343C3F4-454F-4BE2-AA09-BC7BB1BCB716}"/>
          </ac:spMkLst>
        </pc:spChg>
      </pc:sldChg>
      <pc:sldChg chg="modSp modNotesTx">
        <pc:chgData name="Carter Harris" userId="4a4593a73801e8c7" providerId="LiveId" clId="{8ED5DCF3-4D02-4D5C-8510-E7CE6FCFE2CF}" dt="2019-10-12T21:41:09.617" v="2034" actId="20577"/>
        <pc:sldMkLst>
          <pc:docMk/>
          <pc:sldMk cId="1894099281" sldId="263"/>
        </pc:sldMkLst>
        <pc:spChg chg="mod">
          <ac:chgData name="Carter Harris" userId="4a4593a73801e8c7" providerId="LiveId" clId="{8ED5DCF3-4D02-4D5C-8510-E7CE6FCFE2CF}" dt="2019-10-09T21:20:35.249" v="729" actId="20577"/>
          <ac:spMkLst>
            <pc:docMk/>
            <pc:sldMk cId="1894099281" sldId="263"/>
            <ac:spMk id="3" creationId="{4CC78CDF-05EF-4CE3-8130-B9FFEC28CB34}"/>
          </ac:spMkLst>
        </pc:spChg>
      </pc:sldChg>
      <pc:sldChg chg="modNotesTx">
        <pc:chgData name="Carter Harris" userId="4a4593a73801e8c7" providerId="LiveId" clId="{8ED5DCF3-4D02-4D5C-8510-E7CE6FCFE2CF}" dt="2019-10-12T21:41:56.747" v="2050" actId="20577"/>
        <pc:sldMkLst>
          <pc:docMk/>
          <pc:sldMk cId="4159336387" sldId="265"/>
        </pc:sldMkLst>
      </pc:sldChg>
      <pc:sldChg chg="modSp add">
        <pc:chgData name="Carter Harris" userId="4a4593a73801e8c7" providerId="LiveId" clId="{8ED5DCF3-4D02-4D5C-8510-E7CE6FCFE2CF}" dt="2019-10-12T21:47:03.877" v="2495" actId="20577"/>
        <pc:sldMkLst>
          <pc:docMk/>
          <pc:sldMk cId="1427952631" sldId="266"/>
        </pc:sldMkLst>
        <pc:spChg chg="mod">
          <ac:chgData name="Carter Harris" userId="4a4593a73801e8c7" providerId="LiveId" clId="{8ED5DCF3-4D02-4D5C-8510-E7CE6FCFE2CF}" dt="2019-10-12T21:44:48.836" v="2408" actId="5793"/>
          <ac:spMkLst>
            <pc:docMk/>
            <pc:sldMk cId="1427952631" sldId="266"/>
            <ac:spMk id="2" creationId="{81BEF303-15C1-40D9-90BB-1208D38B49F7}"/>
          </ac:spMkLst>
        </pc:spChg>
        <pc:spChg chg="mod">
          <ac:chgData name="Carter Harris" userId="4a4593a73801e8c7" providerId="LiveId" clId="{8ED5DCF3-4D02-4D5C-8510-E7CE6FCFE2CF}" dt="2019-10-12T21:47:03.877" v="2495" actId="20577"/>
          <ac:spMkLst>
            <pc:docMk/>
            <pc:sldMk cId="1427952631" sldId="266"/>
            <ac:spMk id="3" creationId="{3AEDDECD-8A58-4CAB-B971-64D1ECA5A1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85E40-1FC8-4E77-BC3F-06F61C4A74AB}"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BB11D-5F6D-4FEB-BD8F-36B666FD6813}" type="slidenum">
              <a:rPr lang="en-US" smtClean="0"/>
              <a:t>‹#›</a:t>
            </a:fld>
            <a:endParaRPr lang="en-US"/>
          </a:p>
        </p:txBody>
      </p:sp>
    </p:spTree>
    <p:extLst>
      <p:ext uri="{BB962C8B-B14F-4D97-AF65-F5344CB8AC3E}">
        <p14:creationId xmlns:p14="http://schemas.microsoft.com/office/powerpoint/2010/main" val="343577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used car market is chock full of fascinating data about market trends, consumer purchasing behavior, and a wide variety of other interesting information.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data can easily be leveraged to find the optimal outcome, sometimes with surprising results.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Let’s see how we can use the power of data to find the best location to source used trucks to sell.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1</a:t>
            </a:fld>
            <a:endParaRPr lang="en-US"/>
          </a:p>
        </p:txBody>
      </p:sp>
    </p:spTree>
    <p:extLst>
      <p:ext uri="{BB962C8B-B14F-4D97-AF65-F5344CB8AC3E}">
        <p14:creationId xmlns:p14="http://schemas.microsoft.com/office/powerpoint/2010/main" val="1841339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Unfortunately the data is not very complete and has some weird outliers, but what is there gives a pretty good look at what’s available.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Bit of a drive from Harris County, but finding equivalent vehicles with half the miles should be an easy reason to make the trek.</a:t>
            </a:r>
          </a:p>
        </p:txBody>
      </p:sp>
      <p:sp>
        <p:nvSpPr>
          <p:cNvPr id="4" name="Slide Number Placeholder 3"/>
          <p:cNvSpPr>
            <a:spLocks noGrp="1"/>
          </p:cNvSpPr>
          <p:nvPr>
            <p:ph type="sldNum" sz="quarter" idx="5"/>
          </p:nvPr>
        </p:nvSpPr>
        <p:spPr/>
        <p:txBody>
          <a:bodyPr/>
          <a:lstStyle/>
          <a:p>
            <a:fld id="{032BB11D-5F6D-4FEB-BD8F-36B666FD6813}" type="slidenum">
              <a:rPr lang="en-US" smtClean="0"/>
              <a:t>10</a:t>
            </a:fld>
            <a:endParaRPr lang="en-US"/>
          </a:p>
        </p:txBody>
      </p:sp>
    </p:spTree>
    <p:extLst>
      <p:ext uri="{BB962C8B-B14F-4D97-AF65-F5344CB8AC3E}">
        <p14:creationId xmlns:p14="http://schemas.microsoft.com/office/powerpoint/2010/main" val="169579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 aware that this only takes into account Craigslist postings, however given the ubiquity of the platform they should provide a serviceable representation of the nation’s auto market. The only downside is that usage of the platform may be lower in some regions, especially more rural ones, which may lead to somewhat skewed data.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Utilizing this data, we can find the best prices on the best condition vehicles in Texas for the lot.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As expected, high population states such as California and Texas dominate the rankings.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Since we’re located in Texas, let’s narrow in on there.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2</a:t>
            </a:fld>
            <a:endParaRPr lang="en-US"/>
          </a:p>
        </p:txBody>
      </p:sp>
    </p:spTree>
    <p:extLst>
      <p:ext uri="{BB962C8B-B14F-4D97-AF65-F5344CB8AC3E}">
        <p14:creationId xmlns:p14="http://schemas.microsoft.com/office/powerpoint/2010/main" val="186946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Unfortunately due to incomplete data and nonexistent usage of the platform in some of the more rural counties the map is not totally filled in (note the handful of blank spaces).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it represents all the major markets well (the shade of green is fairly well correlated to population).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We’re located in San Antonio, situated inside the darkest green space in the south-east corner name Harris county.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We’ll start our search there and see what happens.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county packs over 8000 listings, presumably many of them trucks, so there should be plenty of options.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3</a:t>
            </a:fld>
            <a:endParaRPr lang="en-US"/>
          </a:p>
        </p:txBody>
      </p:sp>
    </p:spTree>
    <p:extLst>
      <p:ext uri="{BB962C8B-B14F-4D97-AF65-F5344CB8AC3E}">
        <p14:creationId xmlns:p14="http://schemas.microsoft.com/office/powerpoint/2010/main" val="410323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Interesting to see how brands such as Hyundai and Kia are so far behind other top foreign manufacturers like Nissan and Toyota. Maybe because they focus solely on passenger cars instead of pickups?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We’ll be able to just how great of an effect these Texas icons have on brand sales soon.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4</a:t>
            </a:fld>
            <a:endParaRPr lang="en-US"/>
          </a:p>
        </p:txBody>
      </p:sp>
    </p:spTree>
    <p:extLst>
      <p:ext uri="{BB962C8B-B14F-4D97-AF65-F5344CB8AC3E}">
        <p14:creationId xmlns:p14="http://schemas.microsoft.com/office/powerpoint/2010/main" val="103833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Interesting to see the massive gap between pickups and everything else.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Follows the general American trend towards ever bigger vehicles.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Should offer many options that are highly desirable and marketable in the area.</a:t>
            </a:r>
          </a:p>
        </p:txBody>
      </p:sp>
      <p:sp>
        <p:nvSpPr>
          <p:cNvPr id="4" name="Slide Number Placeholder 3"/>
          <p:cNvSpPr>
            <a:spLocks noGrp="1"/>
          </p:cNvSpPr>
          <p:nvPr>
            <p:ph type="sldNum" sz="quarter" idx="5"/>
          </p:nvPr>
        </p:nvSpPr>
        <p:spPr/>
        <p:txBody>
          <a:bodyPr/>
          <a:lstStyle/>
          <a:p>
            <a:fld id="{032BB11D-5F6D-4FEB-BD8F-36B666FD6813}" type="slidenum">
              <a:rPr lang="en-US" smtClean="0"/>
              <a:t>5</a:t>
            </a:fld>
            <a:endParaRPr lang="en-US"/>
          </a:p>
        </p:txBody>
      </p:sp>
    </p:spTree>
    <p:extLst>
      <p:ext uri="{BB962C8B-B14F-4D97-AF65-F5344CB8AC3E}">
        <p14:creationId xmlns:p14="http://schemas.microsoft.com/office/powerpoint/2010/main" val="4372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Ford is massively biased towards pickups/trucks, Chevrolet much more balanced.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Ford F-Series pickups the top overall seller in the US for many years, so this makes sense.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Note: Ram only sells pickups, so understand those circles accordingly.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Keep this in mind as we purchase vehicles to see which sell best.</a:t>
            </a:r>
          </a:p>
        </p:txBody>
      </p:sp>
      <p:sp>
        <p:nvSpPr>
          <p:cNvPr id="4" name="Slide Number Placeholder 3"/>
          <p:cNvSpPr>
            <a:spLocks noGrp="1"/>
          </p:cNvSpPr>
          <p:nvPr>
            <p:ph type="sldNum" sz="quarter" idx="5"/>
          </p:nvPr>
        </p:nvSpPr>
        <p:spPr/>
        <p:txBody>
          <a:bodyPr/>
          <a:lstStyle/>
          <a:p>
            <a:fld id="{032BB11D-5F6D-4FEB-BD8F-36B666FD6813}" type="slidenum">
              <a:rPr lang="en-US" smtClean="0"/>
              <a:t>6</a:t>
            </a:fld>
            <a:endParaRPr lang="en-US"/>
          </a:p>
        </p:txBody>
      </p:sp>
    </p:spTree>
    <p:extLst>
      <p:ext uri="{BB962C8B-B14F-4D97-AF65-F5344CB8AC3E}">
        <p14:creationId xmlns:p14="http://schemas.microsoft.com/office/powerpoint/2010/main" val="6468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people consider buying a car (whether new or used) they typically take a wide variety of factors into consideration.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All of these are often key to the buying process, but I believe that one predominates.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first thing people see is the condition of the car (paint, seats, </a:t>
            </a:r>
            <a:r>
              <a:rPr lang="en-US" dirty="0" err="1"/>
              <a:t>etc</a:t>
            </a:r>
            <a:r>
              <a:rPr lang="en-US" dirty="0"/>
              <a:t>), and this typically creates a very strong first impression.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is heavily impacted by how many miles the car has been used for, and so for this analysis we will focus primarily on the average miles driven per year to seek out the vehicles in the best condition inside and out.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intersection of condition and price should be the best spot for us to buy in.</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7</a:t>
            </a:fld>
            <a:endParaRPr lang="en-US"/>
          </a:p>
        </p:txBody>
      </p:sp>
    </p:spTree>
    <p:extLst>
      <p:ext uri="{BB962C8B-B14F-4D97-AF65-F5344CB8AC3E}">
        <p14:creationId xmlns:p14="http://schemas.microsoft.com/office/powerpoint/2010/main" val="180192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the big truck brands (Ram, GMC, Ford, Dodge, and Chevrolet) are smack at the bottom.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More car focused brands like Saturn and Buick top the chart.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Interesting to see the top two are both companies that haven’t sold a new vehicle since the late 2000s.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8</a:t>
            </a:fld>
            <a:endParaRPr lang="en-US"/>
          </a:p>
        </p:txBody>
      </p:sp>
    </p:spTree>
    <p:extLst>
      <p:ext uri="{BB962C8B-B14F-4D97-AF65-F5344CB8AC3E}">
        <p14:creationId xmlns:p14="http://schemas.microsoft.com/office/powerpoint/2010/main" val="320002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Could be the result of an overabundance of pickups as commercial vehicles and generally being used much more harshly on a daily basis.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Really makes it hard to recommend looking for trucks to sell in Harris county.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Maybe look elsewhere, say to a neighboring state with a solid market like New Mexico?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32BB11D-5F6D-4FEB-BD8F-36B666FD6813}" type="slidenum">
              <a:rPr lang="en-US" smtClean="0"/>
              <a:t>9</a:t>
            </a:fld>
            <a:endParaRPr lang="en-US"/>
          </a:p>
        </p:txBody>
      </p:sp>
    </p:spTree>
    <p:extLst>
      <p:ext uri="{BB962C8B-B14F-4D97-AF65-F5344CB8AC3E}">
        <p14:creationId xmlns:p14="http://schemas.microsoft.com/office/powerpoint/2010/main" val="356918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F173-C70F-448B-944B-D733C1534178}"/>
              </a:ext>
            </a:extLst>
          </p:cNvPr>
          <p:cNvSpPr>
            <a:spLocks noGrp="1"/>
          </p:cNvSpPr>
          <p:nvPr>
            <p:ph type="ctrTitle"/>
          </p:nvPr>
        </p:nvSpPr>
        <p:spPr>
          <a:xfrm>
            <a:off x="1683171" y="1157844"/>
            <a:ext cx="8825658" cy="861420"/>
          </a:xfrm>
        </p:spPr>
        <p:txBody>
          <a:bodyPr/>
          <a:lstStyle/>
          <a:p>
            <a:pPr algn="ctr"/>
            <a:r>
              <a:rPr lang="en-US" sz="5400" dirty="0"/>
              <a:t>So You Want A Truck?</a:t>
            </a:r>
          </a:p>
        </p:txBody>
      </p:sp>
      <p:sp>
        <p:nvSpPr>
          <p:cNvPr id="6" name="TextBox 5">
            <a:extLst>
              <a:ext uri="{FF2B5EF4-FFF2-40B4-BE49-F238E27FC236}">
                <a16:creationId xmlns:a16="http://schemas.microsoft.com/office/drawing/2014/main" id="{D89254FB-7AEF-4B99-85BA-B5536EBB7F62}"/>
              </a:ext>
            </a:extLst>
          </p:cNvPr>
          <p:cNvSpPr txBox="1"/>
          <p:nvPr/>
        </p:nvSpPr>
        <p:spPr>
          <a:xfrm>
            <a:off x="2328553" y="2673509"/>
            <a:ext cx="7534894" cy="369332"/>
          </a:xfrm>
          <a:prstGeom prst="rect">
            <a:avLst/>
          </a:prstGeom>
          <a:noFill/>
        </p:spPr>
        <p:txBody>
          <a:bodyPr wrap="square" rtlCol="0">
            <a:spAutoFit/>
          </a:bodyPr>
          <a:lstStyle/>
          <a:p>
            <a:pPr algn="ctr"/>
            <a:r>
              <a:rPr lang="en-US" dirty="0"/>
              <a:t>Hunting For Trucks in Texas</a:t>
            </a:r>
          </a:p>
        </p:txBody>
      </p:sp>
    </p:spTree>
    <p:extLst>
      <p:ext uri="{BB962C8B-B14F-4D97-AF65-F5344CB8AC3E}">
        <p14:creationId xmlns:p14="http://schemas.microsoft.com/office/powerpoint/2010/main" val="24209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164E2-676E-4059-8C4E-8ED8140AA74B}"/>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The Greener Pastures of New Mexico</a:t>
            </a:r>
          </a:p>
        </p:txBody>
      </p:sp>
      <p:sp>
        <p:nvSpPr>
          <p:cNvPr id="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picture containing text&#10;&#10;Description automatically generated">
            <a:extLst>
              <a:ext uri="{FF2B5EF4-FFF2-40B4-BE49-F238E27FC236}">
                <a16:creationId xmlns:a16="http://schemas.microsoft.com/office/drawing/2014/main" id="{CDAAE12B-BB10-4062-B5EA-2DE0204EE376}"/>
              </a:ext>
            </a:extLst>
          </p:cNvPr>
          <p:cNvPicPr>
            <a:picLocks noChangeAspect="1"/>
          </p:cNvPicPr>
          <p:nvPr/>
        </p:nvPicPr>
        <p:blipFill>
          <a:blip r:embed="rId3"/>
          <a:stretch>
            <a:fillRect/>
          </a:stretch>
        </p:blipFill>
        <p:spPr>
          <a:xfrm>
            <a:off x="5553493" y="780959"/>
            <a:ext cx="4888536" cy="5446838"/>
          </a:xfrm>
          <a:prstGeom prst="rect">
            <a:avLst/>
          </a:prstGeom>
          <a:effectLst/>
        </p:spPr>
      </p:pic>
      <p:sp>
        <p:nvSpPr>
          <p:cNvPr id="33"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7BF72D4-A0AA-4756-B5D3-A8494BBD934A}"/>
              </a:ext>
            </a:extLst>
          </p:cNvPr>
          <p:cNvSpPr>
            <a:spLocks noGrp="1"/>
          </p:cNvSpPr>
          <p:nvPr>
            <p:ph idx="1"/>
          </p:nvPr>
        </p:nvSpPr>
        <p:spPr>
          <a:xfrm>
            <a:off x="648931" y="2438400"/>
            <a:ext cx="4166509" cy="3785419"/>
          </a:xfrm>
        </p:spPr>
        <p:txBody>
          <a:bodyPr>
            <a:normAutofit/>
          </a:bodyPr>
          <a:lstStyle/>
          <a:p>
            <a:r>
              <a:rPr lang="en-US" dirty="0">
                <a:solidFill>
                  <a:srgbClr val="EBEBEB"/>
                </a:solidFill>
              </a:rPr>
              <a:t>Seems much better than Texas</a:t>
            </a:r>
          </a:p>
          <a:p>
            <a:endParaRPr lang="en-US" dirty="0">
              <a:solidFill>
                <a:srgbClr val="EBEBEB"/>
              </a:solidFill>
            </a:endParaRPr>
          </a:p>
          <a:p>
            <a:r>
              <a:rPr lang="en-US" dirty="0">
                <a:solidFill>
                  <a:srgbClr val="EBEBEB"/>
                </a:solidFill>
              </a:rPr>
              <a:t>Average truck mileage in SE corner is very promising</a:t>
            </a:r>
          </a:p>
          <a:p>
            <a:endParaRPr lang="en-US" dirty="0">
              <a:solidFill>
                <a:srgbClr val="EBEBEB"/>
              </a:solidFill>
            </a:endParaRPr>
          </a:p>
          <a:p>
            <a:r>
              <a:rPr lang="en-US" dirty="0">
                <a:solidFill>
                  <a:srgbClr val="EBEBEB"/>
                </a:solidFill>
              </a:rPr>
              <a:t>Might be worth the extra shipping?</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14375725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F303-15C1-40D9-90BB-1208D38B49F7}"/>
              </a:ext>
            </a:extLst>
          </p:cNvPr>
          <p:cNvSpPr>
            <a:spLocks noGrp="1"/>
          </p:cNvSpPr>
          <p:nvPr>
            <p:ph type="title"/>
          </p:nvPr>
        </p:nvSpPr>
        <p:spPr/>
        <p:txBody>
          <a:bodyPr/>
          <a:lstStyle/>
          <a:p>
            <a:r>
              <a:rPr lang="en-US" sz="3600" dirty="0"/>
              <a:t>In Conclusion…</a:t>
            </a:r>
          </a:p>
        </p:txBody>
      </p:sp>
      <p:sp>
        <p:nvSpPr>
          <p:cNvPr id="3" name="Content Placeholder 2">
            <a:extLst>
              <a:ext uri="{FF2B5EF4-FFF2-40B4-BE49-F238E27FC236}">
                <a16:creationId xmlns:a16="http://schemas.microsoft.com/office/drawing/2014/main" id="{3AEDDECD-8A58-4CAB-B971-64D1ECA5A17D}"/>
              </a:ext>
            </a:extLst>
          </p:cNvPr>
          <p:cNvSpPr>
            <a:spLocks noGrp="1"/>
          </p:cNvSpPr>
          <p:nvPr>
            <p:ph idx="1"/>
          </p:nvPr>
        </p:nvSpPr>
        <p:spPr>
          <a:xfrm>
            <a:off x="646111" y="1462609"/>
            <a:ext cx="8946541" cy="4195481"/>
          </a:xfrm>
        </p:spPr>
        <p:txBody>
          <a:bodyPr>
            <a:normAutofit/>
          </a:bodyPr>
          <a:lstStyle/>
          <a:p>
            <a:r>
              <a:rPr lang="en-US" sz="1800" dirty="0"/>
              <a:t>Following the data can lead you to weird places</a:t>
            </a:r>
          </a:p>
          <a:p>
            <a:endParaRPr lang="en-US" sz="1800" dirty="0"/>
          </a:p>
          <a:p>
            <a:r>
              <a:rPr lang="en-US" sz="1800" dirty="0"/>
              <a:t>Seems that the best course of action would be to buy in SE New Mexico and ship them to Harris County.</a:t>
            </a:r>
          </a:p>
          <a:p>
            <a:endParaRPr lang="en-US" sz="1800" dirty="0"/>
          </a:p>
          <a:p>
            <a:r>
              <a:rPr lang="en-US" sz="1800" dirty="0"/>
              <a:t>Harris County should represent a ripe market for low mileage trucks given the massive sales in the region and the condition of </a:t>
            </a:r>
            <a:r>
              <a:rPr lang="en-US" sz="1800"/>
              <a:t>the vehicles there.</a:t>
            </a:r>
            <a:endParaRPr lang="en-US" sz="1800" dirty="0"/>
          </a:p>
        </p:txBody>
      </p:sp>
    </p:spTree>
    <p:extLst>
      <p:ext uri="{BB962C8B-B14F-4D97-AF65-F5344CB8AC3E}">
        <p14:creationId xmlns:p14="http://schemas.microsoft.com/office/powerpoint/2010/main" val="142795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CCC0-1284-4ADE-80F7-8E7FCCD883AD}"/>
              </a:ext>
            </a:extLst>
          </p:cNvPr>
          <p:cNvSpPr>
            <a:spLocks noGrp="1"/>
          </p:cNvSpPr>
          <p:nvPr>
            <p:ph type="title"/>
          </p:nvPr>
        </p:nvSpPr>
        <p:spPr>
          <a:xfrm>
            <a:off x="646111" y="277792"/>
            <a:ext cx="9404723" cy="832551"/>
          </a:xfrm>
        </p:spPr>
        <p:txBody>
          <a:bodyPr/>
          <a:lstStyle/>
          <a:p>
            <a:pPr algn="ctr"/>
            <a:r>
              <a:rPr lang="en-US" sz="3600" dirty="0"/>
              <a:t>America In Cars</a:t>
            </a:r>
          </a:p>
        </p:txBody>
      </p:sp>
      <p:pic>
        <p:nvPicPr>
          <p:cNvPr id="5" name="Content Placeholder 4" descr="A close up of a map&#10;&#10;Description automatically generated">
            <a:extLst>
              <a:ext uri="{FF2B5EF4-FFF2-40B4-BE49-F238E27FC236}">
                <a16:creationId xmlns:a16="http://schemas.microsoft.com/office/drawing/2014/main" id="{ACDB5034-A97C-4E68-83AA-739A52A4ADB8}"/>
              </a:ext>
            </a:extLst>
          </p:cNvPr>
          <p:cNvPicPr>
            <a:picLocks noGrp="1" noChangeAspect="1"/>
          </p:cNvPicPr>
          <p:nvPr>
            <p:ph idx="1"/>
          </p:nvPr>
        </p:nvPicPr>
        <p:blipFill rotWithShape="1">
          <a:blip r:embed="rId3"/>
          <a:srcRect r="9844"/>
          <a:stretch/>
        </p:blipFill>
        <p:spPr>
          <a:xfrm>
            <a:off x="1057276" y="1110342"/>
            <a:ext cx="9132276" cy="5610731"/>
          </a:xfrm>
        </p:spPr>
      </p:pic>
    </p:spTree>
    <p:extLst>
      <p:ext uri="{BB962C8B-B14F-4D97-AF65-F5344CB8AC3E}">
        <p14:creationId xmlns:p14="http://schemas.microsoft.com/office/powerpoint/2010/main" val="367612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8684-84DE-4F03-AB7B-641082780F85}"/>
              </a:ext>
            </a:extLst>
          </p:cNvPr>
          <p:cNvSpPr>
            <a:spLocks noGrp="1"/>
          </p:cNvSpPr>
          <p:nvPr>
            <p:ph type="title"/>
          </p:nvPr>
        </p:nvSpPr>
        <p:spPr>
          <a:xfrm>
            <a:off x="650669" y="629266"/>
            <a:ext cx="3330328" cy="1641986"/>
          </a:xfrm>
        </p:spPr>
        <p:txBody>
          <a:bodyPr>
            <a:normAutofit/>
          </a:bodyPr>
          <a:lstStyle/>
          <a:p>
            <a:r>
              <a:rPr lang="en-US"/>
              <a:t>Texas Car Oases</a:t>
            </a:r>
          </a:p>
        </p:txBody>
      </p:sp>
      <p:pic>
        <p:nvPicPr>
          <p:cNvPr id="5" name="Picture 4" descr="A close up of a map&#10;&#10;Description automatically generated">
            <a:extLst>
              <a:ext uri="{FF2B5EF4-FFF2-40B4-BE49-F238E27FC236}">
                <a16:creationId xmlns:a16="http://schemas.microsoft.com/office/drawing/2014/main" id="{C49795A6-BF9A-4AD7-8AC6-425113016F36}"/>
              </a:ext>
            </a:extLst>
          </p:cNvPr>
          <p:cNvPicPr>
            <a:picLocks noChangeAspect="1"/>
          </p:cNvPicPr>
          <p:nvPr/>
        </p:nvPicPr>
        <p:blipFill rotWithShape="1">
          <a:blip r:embed="rId4"/>
          <a:srcRect l="13229" r="16494"/>
          <a:stretch/>
        </p:blipFill>
        <p:spPr>
          <a:xfrm>
            <a:off x="4634680" y="10"/>
            <a:ext cx="7560130" cy="6857990"/>
          </a:xfrm>
          <a:prstGeom prst="rect">
            <a:avLst/>
          </a:prstGeom>
        </p:spPr>
      </p:pic>
      <p:sp>
        <p:nvSpPr>
          <p:cNvPr id="10"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65719A-98EC-4F73-B914-24FC0EE70A4A}"/>
              </a:ext>
            </a:extLst>
          </p:cNvPr>
          <p:cNvSpPr>
            <a:spLocks noGrp="1"/>
          </p:cNvSpPr>
          <p:nvPr>
            <p:ph idx="1"/>
          </p:nvPr>
        </p:nvSpPr>
        <p:spPr>
          <a:xfrm>
            <a:off x="650669" y="2438400"/>
            <a:ext cx="3330328" cy="3809999"/>
          </a:xfrm>
        </p:spPr>
        <p:txBody>
          <a:bodyPr>
            <a:normAutofit/>
          </a:bodyPr>
          <a:lstStyle/>
          <a:p>
            <a:r>
              <a:rPr lang="en-US" dirty="0"/>
              <a:t>Rather grim options for those stuck in the carless deserts</a:t>
            </a:r>
          </a:p>
          <a:p>
            <a:endParaRPr lang="en-US" dirty="0"/>
          </a:p>
          <a:p>
            <a:r>
              <a:rPr lang="en-US" dirty="0"/>
              <a:t>Pretty much clustered around the major metro areas</a:t>
            </a:r>
          </a:p>
        </p:txBody>
      </p:sp>
    </p:spTree>
    <p:extLst>
      <p:ext uri="{BB962C8B-B14F-4D97-AF65-F5344CB8AC3E}">
        <p14:creationId xmlns:p14="http://schemas.microsoft.com/office/powerpoint/2010/main" val="31045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5123-09D8-42F7-B1C3-D94DC5A092A9}"/>
              </a:ext>
            </a:extLst>
          </p:cNvPr>
          <p:cNvSpPr>
            <a:spLocks noGrp="1"/>
          </p:cNvSpPr>
          <p:nvPr>
            <p:ph type="title"/>
          </p:nvPr>
        </p:nvSpPr>
        <p:spPr>
          <a:xfrm>
            <a:off x="648929" y="1450259"/>
            <a:ext cx="3753599" cy="1442153"/>
          </a:xfrm>
        </p:spPr>
        <p:txBody>
          <a:bodyPr>
            <a:normAutofit/>
          </a:bodyPr>
          <a:lstStyle/>
          <a:p>
            <a:r>
              <a:rPr lang="en-US" sz="3600"/>
              <a:t>Cars of Harris County</a:t>
            </a:r>
          </a:p>
        </p:txBody>
      </p:sp>
      <p:sp>
        <p:nvSpPr>
          <p:cNvPr id="3" name="Content Placeholder 2">
            <a:extLst>
              <a:ext uri="{FF2B5EF4-FFF2-40B4-BE49-F238E27FC236}">
                <a16:creationId xmlns:a16="http://schemas.microsoft.com/office/drawing/2014/main" id="{E2540493-CF7F-417D-B9AD-E2C1C70FE6B8}"/>
              </a:ext>
            </a:extLst>
          </p:cNvPr>
          <p:cNvSpPr>
            <a:spLocks noGrp="1"/>
          </p:cNvSpPr>
          <p:nvPr>
            <p:ph idx="1"/>
          </p:nvPr>
        </p:nvSpPr>
        <p:spPr>
          <a:xfrm>
            <a:off x="647700" y="3072385"/>
            <a:ext cx="3754987" cy="2947415"/>
          </a:xfrm>
        </p:spPr>
        <p:txBody>
          <a:bodyPr>
            <a:normAutofit/>
          </a:bodyPr>
          <a:lstStyle/>
          <a:p>
            <a:r>
              <a:rPr lang="en-US" sz="1800"/>
              <a:t>Absolutely dominated by Ford, followed by the other top brands</a:t>
            </a:r>
          </a:p>
          <a:p>
            <a:endParaRPr lang="en-US" sz="1800"/>
          </a:p>
          <a:p>
            <a:r>
              <a:rPr lang="en-US" sz="1800"/>
              <a:t>This is Texas, so let’s narrow it down to American brands</a:t>
            </a:r>
          </a:p>
          <a:p>
            <a:endParaRPr lang="en-US" sz="1800"/>
          </a:p>
          <a:p>
            <a:endParaRPr lang="en-US" sz="1800"/>
          </a:p>
          <a:p>
            <a:endParaRPr lang="en-US" sz="1800"/>
          </a:p>
          <a:p>
            <a:endParaRPr lang="en-US" sz="1800"/>
          </a:p>
        </p:txBody>
      </p:sp>
      <p:pic>
        <p:nvPicPr>
          <p:cNvPr id="5" name="Picture 4" descr="A screenshot of a cell phone&#10;&#10;Description automatically generated">
            <a:extLst>
              <a:ext uri="{FF2B5EF4-FFF2-40B4-BE49-F238E27FC236}">
                <a16:creationId xmlns:a16="http://schemas.microsoft.com/office/drawing/2014/main" id="{0C69992D-EBB7-4522-89F6-DAB8DC1BC0E1}"/>
              </a:ext>
            </a:extLst>
          </p:cNvPr>
          <p:cNvPicPr>
            <a:picLocks noChangeAspect="1"/>
          </p:cNvPicPr>
          <p:nvPr/>
        </p:nvPicPr>
        <p:blipFill rotWithShape="1">
          <a:blip r:embed="rId4"/>
          <a:srcRect l="603" t="458" r="12292" b="695"/>
          <a:stretch/>
        </p:blipFill>
        <p:spPr>
          <a:xfrm>
            <a:off x="4786313" y="1250156"/>
            <a:ext cx="7228118" cy="50649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3243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318E3-6413-431F-A9AD-3F6C6DCB0DAD}"/>
              </a:ext>
            </a:extLst>
          </p:cNvPr>
          <p:cNvSpPr>
            <a:spLocks noGrp="1"/>
          </p:cNvSpPr>
          <p:nvPr>
            <p:ph type="title"/>
          </p:nvPr>
        </p:nvSpPr>
        <p:spPr>
          <a:xfrm>
            <a:off x="648931" y="629266"/>
            <a:ext cx="4166510" cy="1622321"/>
          </a:xfrm>
        </p:spPr>
        <p:txBody>
          <a:bodyPr>
            <a:normAutofit/>
          </a:bodyPr>
          <a:lstStyle/>
          <a:p>
            <a:r>
              <a:rPr lang="en-US">
                <a:solidFill>
                  <a:srgbClr val="EBEBEB"/>
                </a:solidFill>
              </a:rPr>
              <a:t>Everything’s Bigger In Texas</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43C3F4-454F-4BE2-AA09-BC7BB1BCB716}"/>
              </a:ext>
            </a:extLst>
          </p:cNvPr>
          <p:cNvSpPr>
            <a:spLocks noGrp="1"/>
          </p:cNvSpPr>
          <p:nvPr>
            <p:ph idx="1"/>
          </p:nvPr>
        </p:nvSpPr>
        <p:spPr>
          <a:xfrm>
            <a:off x="648931" y="2438400"/>
            <a:ext cx="4166509" cy="3785419"/>
          </a:xfrm>
        </p:spPr>
        <p:txBody>
          <a:bodyPr>
            <a:normAutofit/>
          </a:bodyPr>
          <a:lstStyle/>
          <a:p>
            <a:pPr>
              <a:lnSpc>
                <a:spcPct val="90000"/>
              </a:lnSpc>
            </a:pPr>
            <a:r>
              <a:rPr lang="en-US" dirty="0">
                <a:solidFill>
                  <a:srgbClr val="EBEBEB"/>
                </a:solidFill>
              </a:rPr>
              <a:t>Pickups and other big vehicles absolutely dominate</a:t>
            </a:r>
          </a:p>
          <a:p>
            <a:pPr>
              <a:lnSpc>
                <a:spcPct val="90000"/>
              </a:lnSpc>
            </a:pPr>
            <a:endParaRPr lang="en-US" dirty="0">
              <a:solidFill>
                <a:srgbClr val="EBEBEB"/>
              </a:solidFill>
            </a:endParaRPr>
          </a:p>
          <a:p>
            <a:pPr>
              <a:lnSpc>
                <a:spcPct val="90000"/>
              </a:lnSpc>
            </a:pPr>
            <a:r>
              <a:rPr lang="en-US" dirty="0">
                <a:solidFill>
                  <a:srgbClr val="EBEBEB"/>
                </a:solidFill>
              </a:rPr>
              <a:t>Represent virtually all the American brands’ advantage over the competition</a:t>
            </a:r>
          </a:p>
          <a:p>
            <a:pPr>
              <a:lnSpc>
                <a:spcPct val="90000"/>
              </a:lnSpc>
            </a:pPr>
            <a:endParaRPr lang="en-US" dirty="0">
              <a:solidFill>
                <a:srgbClr val="EBEBEB"/>
              </a:solidFill>
            </a:endParaRPr>
          </a:p>
          <a:p>
            <a:pPr>
              <a:lnSpc>
                <a:spcPct val="90000"/>
              </a:lnSpc>
            </a:pPr>
            <a:r>
              <a:rPr lang="en-US" dirty="0">
                <a:solidFill>
                  <a:srgbClr val="EBEBEB"/>
                </a:solidFill>
              </a:rPr>
              <a:t>Seems like a great place to find our truck, right?</a:t>
            </a:r>
          </a:p>
          <a:p>
            <a:pPr>
              <a:lnSpc>
                <a:spcPct val="90000"/>
              </a:lnSpc>
            </a:pPr>
            <a:endParaRPr lang="en-US" dirty="0">
              <a:solidFill>
                <a:srgbClr val="EBEBEB"/>
              </a:solidFill>
            </a:endParaRPr>
          </a:p>
          <a:p>
            <a:pPr>
              <a:lnSpc>
                <a:spcPct val="90000"/>
              </a:lnSpc>
            </a:pPr>
            <a:endParaRPr lang="en-US" dirty="0">
              <a:solidFill>
                <a:srgbClr val="EBEBEB"/>
              </a:solidFill>
            </a:endParaRPr>
          </a:p>
          <a:p>
            <a:pPr>
              <a:lnSpc>
                <a:spcPct val="90000"/>
              </a:lnSpc>
            </a:pPr>
            <a:endParaRPr lang="en-US" dirty="0">
              <a:solidFill>
                <a:srgbClr val="EBEBEB"/>
              </a:solidFill>
            </a:endParaRPr>
          </a:p>
          <a:p>
            <a:pPr>
              <a:lnSpc>
                <a:spcPct val="90000"/>
              </a:lnSpc>
            </a:pPr>
            <a:endParaRPr lang="en-US" dirty="0">
              <a:solidFill>
                <a:srgbClr val="EBEBEB"/>
              </a:solidFill>
            </a:endParaRPr>
          </a:p>
        </p:txBody>
      </p:sp>
      <p:pic>
        <p:nvPicPr>
          <p:cNvPr id="6" name="Picture 5" descr="A picture containing white, photo, sitting, large&#10;&#10;Description automatically generated">
            <a:extLst>
              <a:ext uri="{FF2B5EF4-FFF2-40B4-BE49-F238E27FC236}">
                <a16:creationId xmlns:a16="http://schemas.microsoft.com/office/drawing/2014/main" id="{ECCCB05B-F10E-4A62-A078-C5DE1AFE0D4C}"/>
              </a:ext>
            </a:extLst>
          </p:cNvPr>
          <p:cNvPicPr>
            <a:picLocks noChangeAspect="1"/>
          </p:cNvPicPr>
          <p:nvPr/>
        </p:nvPicPr>
        <p:blipFill>
          <a:blip r:embed="rId3"/>
          <a:stretch>
            <a:fillRect/>
          </a:stretch>
        </p:blipFill>
        <p:spPr>
          <a:xfrm>
            <a:off x="5553492" y="352205"/>
            <a:ext cx="4255968" cy="6505795"/>
          </a:xfrm>
          <a:prstGeom prst="rect">
            <a:avLst/>
          </a:prstGeom>
        </p:spPr>
      </p:pic>
    </p:spTree>
    <p:extLst>
      <p:ext uri="{BB962C8B-B14F-4D97-AF65-F5344CB8AC3E}">
        <p14:creationId xmlns:p14="http://schemas.microsoft.com/office/powerpoint/2010/main" val="41080251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0B90C-1A1B-4F91-97DB-AC495FCD968A}"/>
              </a:ext>
            </a:extLst>
          </p:cNvPr>
          <p:cNvSpPr>
            <a:spLocks noGrp="1"/>
          </p:cNvSpPr>
          <p:nvPr>
            <p:ph type="title"/>
          </p:nvPr>
        </p:nvSpPr>
        <p:spPr>
          <a:xfrm>
            <a:off x="648930" y="629266"/>
            <a:ext cx="5616217" cy="1622321"/>
          </a:xfrm>
        </p:spPr>
        <p:txBody>
          <a:bodyPr>
            <a:normAutofit/>
          </a:bodyPr>
          <a:lstStyle/>
          <a:p>
            <a:r>
              <a:rPr lang="en-US">
                <a:solidFill>
                  <a:srgbClr val="EBEBEB"/>
                </a:solidFill>
              </a:rPr>
              <a:t>The Necessity of Trucks</a:t>
            </a:r>
          </a:p>
        </p:txBody>
      </p:sp>
      <p:sp>
        <p:nvSpPr>
          <p:cNvPr id="29"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0"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close up of a logo&#10;&#10;Description automatically generated">
            <a:extLst>
              <a:ext uri="{FF2B5EF4-FFF2-40B4-BE49-F238E27FC236}">
                <a16:creationId xmlns:a16="http://schemas.microsoft.com/office/drawing/2014/main" id="{0FC22755-E736-488E-9247-8FD45625FD22}"/>
              </a:ext>
            </a:extLst>
          </p:cNvPr>
          <p:cNvPicPr>
            <a:picLocks noChangeAspect="1"/>
          </p:cNvPicPr>
          <p:nvPr/>
        </p:nvPicPr>
        <p:blipFill>
          <a:blip r:embed="rId3"/>
          <a:stretch>
            <a:fillRect/>
          </a:stretch>
        </p:blipFill>
        <p:spPr>
          <a:xfrm>
            <a:off x="7563742" y="1073886"/>
            <a:ext cx="3980139" cy="4710224"/>
          </a:xfrm>
          <a:prstGeom prst="rect">
            <a:avLst/>
          </a:prstGeom>
          <a:effectLst/>
        </p:spPr>
      </p:pic>
      <p:sp>
        <p:nvSpPr>
          <p:cNvPr id="31"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CC78CDF-05EF-4CE3-8130-B9FFEC28CB34}"/>
              </a:ext>
            </a:extLst>
          </p:cNvPr>
          <p:cNvSpPr>
            <a:spLocks noGrp="1"/>
          </p:cNvSpPr>
          <p:nvPr>
            <p:ph idx="1"/>
          </p:nvPr>
        </p:nvSpPr>
        <p:spPr>
          <a:xfrm>
            <a:off x="648931" y="2438400"/>
            <a:ext cx="5616216" cy="3785419"/>
          </a:xfrm>
        </p:spPr>
        <p:txBody>
          <a:bodyPr>
            <a:normAutofit/>
          </a:bodyPr>
          <a:lstStyle/>
          <a:p>
            <a:r>
              <a:rPr lang="en-US" dirty="0">
                <a:solidFill>
                  <a:srgbClr val="FFFFFF"/>
                </a:solidFill>
              </a:rPr>
              <a:t>Many American manufacturers absolutely depend on trucks in Texas</a:t>
            </a:r>
          </a:p>
          <a:p>
            <a:endParaRPr lang="en-US" dirty="0">
              <a:solidFill>
                <a:srgbClr val="FFFFFF"/>
              </a:solidFill>
            </a:endParaRPr>
          </a:p>
          <a:p>
            <a:r>
              <a:rPr lang="en-US" dirty="0">
                <a:solidFill>
                  <a:srgbClr val="FFFFFF"/>
                </a:solidFill>
              </a:rPr>
              <a:t>Sales for everything else pale in comparison</a:t>
            </a: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18940992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F2879-2D04-4795-A113-9A57B435F5D7}"/>
              </a:ext>
            </a:extLst>
          </p:cNvPr>
          <p:cNvSpPr>
            <a:spLocks noGrp="1"/>
          </p:cNvSpPr>
          <p:nvPr>
            <p:ph type="title"/>
          </p:nvPr>
        </p:nvSpPr>
        <p:spPr>
          <a:xfrm>
            <a:off x="648931" y="629266"/>
            <a:ext cx="4166510" cy="1622321"/>
          </a:xfrm>
        </p:spPr>
        <p:txBody>
          <a:bodyPr>
            <a:normAutofit/>
          </a:bodyPr>
          <a:lstStyle/>
          <a:p>
            <a:r>
              <a:rPr lang="en-US">
                <a:solidFill>
                  <a:srgbClr val="EBEBEB"/>
                </a:solidFill>
              </a:rPr>
              <a:t>Car Buying Priorities</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 name="Graphic 19" descr="Taxi">
            <a:extLst>
              <a:ext uri="{FF2B5EF4-FFF2-40B4-BE49-F238E27FC236}">
                <a16:creationId xmlns:a16="http://schemas.microsoft.com/office/drawing/2014/main" id="{38257A06-4F2F-4FF1-87F5-4130B4B8AA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3992" y="704054"/>
            <a:ext cx="5449889" cy="5449889"/>
          </a:xfrm>
          <a:prstGeom prst="rect">
            <a:avLst/>
          </a:prstGeom>
          <a:effectLst/>
        </p:spPr>
      </p:pic>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2FB24E3-E806-4CF0-AAF4-03122188E5E8}"/>
              </a:ext>
            </a:extLst>
          </p:cNvPr>
          <p:cNvSpPr>
            <a:spLocks noGrp="1"/>
          </p:cNvSpPr>
          <p:nvPr>
            <p:ph idx="1"/>
          </p:nvPr>
        </p:nvSpPr>
        <p:spPr>
          <a:xfrm>
            <a:off x="648931" y="2438400"/>
            <a:ext cx="4166509" cy="3785419"/>
          </a:xfrm>
        </p:spPr>
        <p:txBody>
          <a:bodyPr>
            <a:normAutofit/>
          </a:bodyPr>
          <a:lstStyle/>
          <a:p>
            <a:r>
              <a:rPr lang="en-US" sz="1900">
                <a:solidFill>
                  <a:srgbClr val="EBEBEB"/>
                </a:solidFill>
              </a:rPr>
              <a:t>Price?</a:t>
            </a:r>
          </a:p>
          <a:p>
            <a:endParaRPr lang="en-US" sz="1900">
              <a:solidFill>
                <a:srgbClr val="EBEBEB"/>
              </a:solidFill>
            </a:endParaRPr>
          </a:p>
          <a:p>
            <a:r>
              <a:rPr lang="en-US" sz="1900">
                <a:solidFill>
                  <a:srgbClr val="EBEBEB"/>
                </a:solidFill>
              </a:rPr>
              <a:t>Color?</a:t>
            </a:r>
          </a:p>
          <a:p>
            <a:endParaRPr lang="en-US" sz="1900">
              <a:solidFill>
                <a:srgbClr val="EBEBEB"/>
              </a:solidFill>
            </a:endParaRPr>
          </a:p>
          <a:p>
            <a:r>
              <a:rPr lang="en-US" sz="1900">
                <a:solidFill>
                  <a:srgbClr val="EBEBEB"/>
                </a:solidFill>
              </a:rPr>
              <a:t>Location?</a:t>
            </a:r>
          </a:p>
          <a:p>
            <a:endParaRPr lang="en-US" sz="1900">
              <a:solidFill>
                <a:srgbClr val="EBEBEB"/>
              </a:solidFill>
            </a:endParaRPr>
          </a:p>
          <a:p>
            <a:r>
              <a:rPr lang="en-US" sz="1900">
                <a:solidFill>
                  <a:srgbClr val="EBEBEB"/>
                </a:solidFill>
              </a:rPr>
              <a:t>Efficiency?</a:t>
            </a:r>
          </a:p>
          <a:p>
            <a:endParaRPr lang="en-US" sz="1900">
              <a:solidFill>
                <a:srgbClr val="EBEBEB"/>
              </a:solidFill>
            </a:endParaRPr>
          </a:p>
          <a:p>
            <a:r>
              <a:rPr lang="en-US" sz="1900">
                <a:solidFill>
                  <a:srgbClr val="EBEBEB"/>
                </a:solidFill>
              </a:rPr>
              <a:t>Condition and wear above all.</a:t>
            </a:r>
          </a:p>
        </p:txBody>
      </p:sp>
    </p:spTree>
    <p:extLst>
      <p:ext uri="{BB962C8B-B14F-4D97-AF65-F5344CB8AC3E}">
        <p14:creationId xmlns:p14="http://schemas.microsoft.com/office/powerpoint/2010/main" val="21465811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EE36-BB01-421E-B549-C43C5734F09E}"/>
              </a:ext>
            </a:extLst>
          </p:cNvPr>
          <p:cNvSpPr>
            <a:spLocks noGrp="1"/>
          </p:cNvSpPr>
          <p:nvPr>
            <p:ph type="title"/>
          </p:nvPr>
        </p:nvSpPr>
        <p:spPr>
          <a:xfrm>
            <a:off x="646111" y="452718"/>
            <a:ext cx="9404723" cy="1400530"/>
          </a:xfrm>
        </p:spPr>
        <p:txBody>
          <a:bodyPr/>
          <a:lstStyle/>
          <a:p>
            <a:r>
              <a:rPr lang="en-US" sz="3600"/>
              <a:t>Best Condition Brands</a:t>
            </a:r>
            <a:endParaRPr lang="en-US" sz="3600" dirty="0"/>
          </a:p>
        </p:txBody>
      </p:sp>
      <p:sp>
        <p:nvSpPr>
          <p:cNvPr id="3" name="Content Placeholder 2">
            <a:extLst>
              <a:ext uri="{FF2B5EF4-FFF2-40B4-BE49-F238E27FC236}">
                <a16:creationId xmlns:a16="http://schemas.microsoft.com/office/drawing/2014/main" id="{ED20AEFC-7984-4C6E-BBD5-0FFA95FC015D}"/>
              </a:ext>
            </a:extLst>
          </p:cNvPr>
          <p:cNvSpPr>
            <a:spLocks noGrp="1"/>
          </p:cNvSpPr>
          <p:nvPr>
            <p:ph idx="1"/>
          </p:nvPr>
        </p:nvSpPr>
        <p:spPr>
          <a:xfrm>
            <a:off x="646111" y="1393371"/>
            <a:ext cx="10563065" cy="2035629"/>
          </a:xfrm>
        </p:spPr>
        <p:txBody>
          <a:bodyPr>
            <a:normAutofit/>
          </a:bodyPr>
          <a:lstStyle/>
          <a:p>
            <a:r>
              <a:rPr lang="en-US" sz="1800" dirty="0"/>
              <a:t>Notice how the big truck brands are clustered at the bottom</a:t>
            </a:r>
          </a:p>
          <a:p>
            <a:endParaRPr lang="en-US" sz="1800" dirty="0"/>
          </a:p>
          <a:p>
            <a:r>
              <a:rPr lang="en-US" sz="1800" dirty="0"/>
              <a:t>Why might this be the case?</a:t>
            </a:r>
          </a:p>
          <a:p>
            <a:endParaRPr lang="en-US" sz="1800" dirty="0"/>
          </a:p>
          <a:p>
            <a:r>
              <a:rPr lang="en-US" sz="1800" dirty="0"/>
              <a:t>Seems a bit concerning for our search</a:t>
            </a:r>
          </a:p>
          <a:p>
            <a:endParaRPr lang="en-US" sz="1800" dirty="0"/>
          </a:p>
          <a:p>
            <a:endParaRPr lang="en-US" sz="1800" dirty="0"/>
          </a:p>
        </p:txBody>
      </p:sp>
      <p:pic>
        <p:nvPicPr>
          <p:cNvPr id="5" name="Picture 4" descr="A screenshot of a cell phone&#10;&#10;Description automatically generated">
            <a:extLst>
              <a:ext uri="{FF2B5EF4-FFF2-40B4-BE49-F238E27FC236}">
                <a16:creationId xmlns:a16="http://schemas.microsoft.com/office/drawing/2014/main" id="{B4EF5786-BC59-4596-B87F-48B9B93F5987}"/>
              </a:ext>
            </a:extLst>
          </p:cNvPr>
          <p:cNvPicPr>
            <a:picLocks noChangeAspect="1"/>
          </p:cNvPicPr>
          <p:nvPr/>
        </p:nvPicPr>
        <p:blipFill>
          <a:blip r:embed="rId3"/>
          <a:stretch>
            <a:fillRect/>
          </a:stretch>
        </p:blipFill>
        <p:spPr>
          <a:xfrm>
            <a:off x="0" y="3735928"/>
            <a:ext cx="12192000" cy="1900744"/>
          </a:xfrm>
          <a:prstGeom prst="rect">
            <a:avLst/>
          </a:prstGeom>
        </p:spPr>
      </p:pic>
    </p:spTree>
    <p:extLst>
      <p:ext uri="{BB962C8B-B14F-4D97-AF65-F5344CB8AC3E}">
        <p14:creationId xmlns:p14="http://schemas.microsoft.com/office/powerpoint/2010/main" val="132003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6C-347E-4E9D-AE26-70897C4B7EE5}"/>
              </a:ext>
            </a:extLst>
          </p:cNvPr>
          <p:cNvSpPr>
            <a:spLocks noGrp="1"/>
          </p:cNvSpPr>
          <p:nvPr>
            <p:ph type="title"/>
          </p:nvPr>
        </p:nvSpPr>
        <p:spPr>
          <a:xfrm>
            <a:off x="646111" y="452718"/>
            <a:ext cx="9404723" cy="1400530"/>
          </a:xfrm>
        </p:spPr>
        <p:txBody>
          <a:bodyPr/>
          <a:lstStyle/>
          <a:p>
            <a:r>
              <a:rPr lang="en-US" sz="3600"/>
              <a:t>Let’s Drill Down A Bit…</a:t>
            </a:r>
            <a:endParaRPr lang="en-US" sz="3600" dirty="0"/>
          </a:p>
        </p:txBody>
      </p:sp>
      <p:sp>
        <p:nvSpPr>
          <p:cNvPr id="3" name="Content Placeholder 2">
            <a:extLst>
              <a:ext uri="{FF2B5EF4-FFF2-40B4-BE49-F238E27FC236}">
                <a16:creationId xmlns:a16="http://schemas.microsoft.com/office/drawing/2014/main" id="{1B292CEA-E36D-45F4-B6AE-CE1D42B565BD}"/>
              </a:ext>
            </a:extLst>
          </p:cNvPr>
          <p:cNvSpPr>
            <a:spLocks noGrp="1"/>
          </p:cNvSpPr>
          <p:nvPr>
            <p:ph idx="1"/>
          </p:nvPr>
        </p:nvSpPr>
        <p:spPr>
          <a:xfrm>
            <a:off x="646111" y="2880634"/>
            <a:ext cx="7838526" cy="1990530"/>
          </a:xfrm>
        </p:spPr>
        <p:txBody>
          <a:bodyPr>
            <a:normAutofit/>
          </a:bodyPr>
          <a:lstStyle/>
          <a:p>
            <a:r>
              <a:rPr lang="en-US" sz="1800"/>
              <a:t>For both Chevrolet and Ford trucks rack up enormous miles.</a:t>
            </a:r>
          </a:p>
          <a:p>
            <a:endParaRPr lang="en-US" sz="1800"/>
          </a:p>
          <a:p>
            <a:r>
              <a:rPr lang="en-US" sz="1800"/>
              <a:t>Really hurts the chances of finding a solid vehicle.</a:t>
            </a:r>
          </a:p>
          <a:p>
            <a:endParaRPr lang="en-US" sz="1800"/>
          </a:p>
          <a:p>
            <a:r>
              <a:rPr lang="en-US" sz="1800"/>
              <a:t>So What Now?</a:t>
            </a:r>
            <a:endParaRPr lang="en-US" sz="1800" dirty="0"/>
          </a:p>
        </p:txBody>
      </p:sp>
      <p:pic>
        <p:nvPicPr>
          <p:cNvPr id="6" name="Picture 5">
            <a:extLst>
              <a:ext uri="{FF2B5EF4-FFF2-40B4-BE49-F238E27FC236}">
                <a16:creationId xmlns:a16="http://schemas.microsoft.com/office/drawing/2014/main" id="{526865FA-D831-4532-BD6B-11EA793DFB61}"/>
              </a:ext>
            </a:extLst>
          </p:cNvPr>
          <p:cNvPicPr>
            <a:picLocks noChangeAspect="1"/>
          </p:cNvPicPr>
          <p:nvPr/>
        </p:nvPicPr>
        <p:blipFill>
          <a:blip r:embed="rId3"/>
          <a:stretch>
            <a:fillRect/>
          </a:stretch>
        </p:blipFill>
        <p:spPr>
          <a:xfrm>
            <a:off x="0" y="1465376"/>
            <a:ext cx="12192000" cy="775744"/>
          </a:xfrm>
          <a:prstGeom prst="rect">
            <a:avLst/>
          </a:prstGeom>
        </p:spPr>
      </p:pic>
    </p:spTree>
    <p:extLst>
      <p:ext uri="{BB962C8B-B14F-4D97-AF65-F5344CB8AC3E}">
        <p14:creationId xmlns:p14="http://schemas.microsoft.com/office/powerpoint/2010/main" val="4159336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1010</Words>
  <Application>Microsoft Office PowerPoint</Application>
  <PresentationFormat>Widescreen</PresentationFormat>
  <Paragraphs>137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So You Want A Truck?</vt:lpstr>
      <vt:lpstr>America In Cars</vt:lpstr>
      <vt:lpstr>Texas Car Oases</vt:lpstr>
      <vt:lpstr>Cars of Harris County</vt:lpstr>
      <vt:lpstr>Everything’s Bigger In Texas</vt:lpstr>
      <vt:lpstr>The Necessity of Trucks</vt:lpstr>
      <vt:lpstr>Car Buying Priorities</vt:lpstr>
      <vt:lpstr>Best Condition Brands</vt:lpstr>
      <vt:lpstr>Let’s Drill Down A Bit…</vt:lpstr>
      <vt:lpstr>The Greener Pastures of New Mexico</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You Want A Truck?</dc:title>
  <dc:creator>Carter Harris</dc:creator>
  <cp:lastModifiedBy>Carter Harris</cp:lastModifiedBy>
  <cp:revision>1</cp:revision>
  <dcterms:created xsi:type="dcterms:W3CDTF">2019-10-10T00:11:07Z</dcterms:created>
  <dcterms:modified xsi:type="dcterms:W3CDTF">2019-10-12T22:11:15Z</dcterms:modified>
</cp:coreProperties>
</file>