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5" r:id="rId7"/>
    <p:sldId id="266" r:id="rId8"/>
    <p:sldId id="267" r:id="rId9"/>
    <p:sldId id="269" r:id="rId10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21A814-7BB6-4417-B73E-632F762241D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8A1CDD-3603-465C-90D6-5D634A88A1D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10F1E1-8DD0-4F9C-B915-6955A8D6389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9481C2-AAF3-4276-A3CD-8C31A85CC7DE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CA4EA9-2ED1-47C0-91F1-54AB6BFBBFE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1FF0E0F-6E53-4CA7-8A4B-D700DBF22B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466591-15FF-43E1-BAD0-DE8D2F21FB2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53DC0A-58E2-419A-AB5F-A3B0A52F6EE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021873-ABC2-4E9E-A7C3-8E26BC05CBE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A7920D-7A99-4A86-AA01-7EAEBAD006B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F4D566-9E83-48C6-A352-A45EBE8EC5B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C32FD0-5875-42FA-959C-DC3D20E08607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723CD3-EE21-4051-8414-80BCDE598CF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1D2E48C-07EC-4B6B-A2AE-8E2816B77EB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2DC37B-61AD-4469-B61B-77B41663698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25C6945-CD60-411B-B666-686BAC7B0FD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5A7D20-3E35-46C8-8F09-A80F86BEE759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34835E-F7FE-4BB6-8534-92CC47BA502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FB9398-409E-4436-91AC-17B6A920BFD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F84C47-64FA-4CCE-9534-FAC4046B3EA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11C053B-1A83-436E-997B-9E28AA59AF8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5B2C27-0D6B-4C3C-AE64-C9F7DA7C8D9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75E213-1A42-4448-9C7F-2F4ED6D5769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B362C0-CCEA-4917-8144-AA2DA39985F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203CA1A-6627-4AD6-9C96-64A5A684BD0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AB9F56-0306-41DA-A742-A1E4B1B16307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3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83" name="Título 1"/>
          <p:cNvSpPr/>
          <p:nvPr/>
        </p:nvSpPr>
        <p:spPr>
          <a:xfrm>
            <a:off x="880200" y="315360"/>
            <a:ext cx="738324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Times New Roman"/>
              </a:rPr>
              <a:t>Universidade do Oeste de Santa Catarina – Campus de Joaçaba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Subtítulo 2"/>
          <p:cNvSpPr/>
          <p:nvPr/>
        </p:nvSpPr>
        <p:spPr>
          <a:xfrm>
            <a:off x="1408320" y="1944000"/>
            <a:ext cx="6327000" cy="106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Ciências Exatas e Tecnológicas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Análise e desenvolvimento de sistemas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aixaDeTexto 6"/>
          <p:cNvSpPr/>
          <p:nvPr/>
        </p:nvSpPr>
        <p:spPr>
          <a:xfrm>
            <a:off x="1042200" y="2935440"/>
            <a:ext cx="7059240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000000"/>
                </a:solidFill>
                <a:latin typeface="Calibri"/>
              </a:rPr>
              <a:t>Práticas extensionistas IV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000000"/>
                </a:solidFill>
                <a:latin typeface="Calibri"/>
              </a:rPr>
              <a:t>Sistema de guichê eletrônico em uma unidade de saúde da cidade de Joaçaba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aixaDeTexto 7"/>
          <p:cNvSpPr/>
          <p:nvPr/>
        </p:nvSpPr>
        <p:spPr>
          <a:xfrm>
            <a:off x="1408320" y="4966200"/>
            <a:ext cx="6537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Professor Roberson Junior Fernandes Alves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aixaDeTexto 8"/>
          <p:cNvSpPr/>
          <p:nvPr/>
        </p:nvSpPr>
        <p:spPr>
          <a:xfrm>
            <a:off x="1042200" y="5611680"/>
            <a:ext cx="6903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Acadêmicos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Cleiton Henrique Penteado Souza; Kelvin Cristian Gomes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 1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1CD2D58-5DD2-4404-B820-1B346EA0B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1919"/>
            <a:ext cx="4457699" cy="2972281"/>
          </a:xfrm>
          <a:prstGeom prst="rect">
            <a:avLst/>
          </a:prstGeom>
        </p:spPr>
      </p:pic>
      <p:sp>
        <p:nvSpPr>
          <p:cNvPr id="89" name="CaixaDeTexto 3"/>
          <p:cNvSpPr/>
          <p:nvPr/>
        </p:nvSpPr>
        <p:spPr>
          <a:xfrm>
            <a:off x="394710" y="1571144"/>
            <a:ext cx="5463165" cy="3610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Diante do problema da comunidade em geral em um ambulatório médico, foi desenvolvido um estudo para alocação de um guichê eletrônico de organização de senhas e prioridade dos usuários, facilitando a triagem e agilizando o atendimento sem filas de espera.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m 1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91" name="CaixaDeTexto 5"/>
          <p:cNvSpPr/>
          <p:nvPr/>
        </p:nvSpPr>
        <p:spPr>
          <a:xfrm>
            <a:off x="398745" y="1495815"/>
            <a:ext cx="3363630" cy="41535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Calibri"/>
              </a:rPr>
              <a:t>Problema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A demanda de pacientes gera transtorno e filas de espera sem necessidade, que podem ser resolvidas com um guichê eletrônico para organizar e separar o grau de risco de cada paciente, beneficiando a comunidade envolvida.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21A696-9AE8-467B-86D6-8083BF649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4" y="637409"/>
            <a:ext cx="5265045" cy="32308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1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6"/>
          <p:cNvSpPr/>
          <p:nvPr/>
        </p:nvSpPr>
        <p:spPr>
          <a:xfrm>
            <a:off x="964485" y="1367625"/>
            <a:ext cx="7386120" cy="432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Calibri"/>
              </a:rPr>
              <a:t>Metodologia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Acessibilidade e cadastro básico com informações essenciais do paciente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Atribuição de uma senha eletrônica única a cada paciente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Organização da fila conforme a prioridade de atendimento (urgência ou emergência)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Relato de sintomas pelo paciente para reavaliação e reorganização da fila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Geração de senha e fichas em cores específicas de cada risco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1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4C9F81C-EECE-411B-96F7-46190E7B0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161926"/>
            <a:ext cx="4445000" cy="3333750"/>
          </a:xfrm>
          <a:prstGeom prst="rect">
            <a:avLst/>
          </a:prstGeom>
        </p:spPr>
      </p:pic>
      <p:sp>
        <p:nvSpPr>
          <p:cNvPr id="105" name="CaixaDeTexto 2"/>
          <p:cNvSpPr/>
          <p:nvPr/>
        </p:nvSpPr>
        <p:spPr>
          <a:xfrm>
            <a:off x="351555" y="1428750"/>
            <a:ext cx="4953870" cy="51691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Calibri"/>
              </a:rPr>
              <a:t>Resultados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Necessidade evidente de um sistema para otimização do atendimento e organização das filas de espera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A proposta de guichês eletrônicos é promissora para superar limitações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Avanço significativo na modernização do atendimento, promovendo uma experiência mais ágil e humanizada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1"/>
          <p:cNvPicPr/>
          <p:nvPr/>
        </p:nvPicPr>
        <p:blipFill>
          <a:blip r:embed="rId2"/>
          <a:stretch/>
        </p:blipFill>
        <p:spPr>
          <a:xfrm>
            <a:off x="0" y="34452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07" name="CaixaDeTexto 2"/>
          <p:cNvSpPr/>
          <p:nvPr/>
        </p:nvSpPr>
        <p:spPr>
          <a:xfrm>
            <a:off x="1895040" y="1206000"/>
            <a:ext cx="6161760" cy="402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Benefícios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Redução do tempo de espera para pacientes necessitados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Melhoria na qualidade do atendimento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Alinhamento aos princípios de bem-estar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Atendimento mais humanizado para usuários com necessidades específicas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09" name="CaixaDeTexto 2"/>
          <p:cNvSpPr/>
          <p:nvPr/>
        </p:nvSpPr>
        <p:spPr>
          <a:xfrm>
            <a:off x="2014200" y="1020240"/>
            <a:ext cx="5923440" cy="42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Conclusão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Este projeto não apenas atende às necessidades imediatas identificadas, mas também sinaliza o compromisso contínuo com a excelência no atendimento médico, consolidando-se como uma iniciativa pioneira e benéfica para a comunidade.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09" name="CaixaDeTexto 2"/>
          <p:cNvSpPr/>
          <p:nvPr/>
        </p:nvSpPr>
        <p:spPr>
          <a:xfrm>
            <a:off x="304799" y="1413610"/>
            <a:ext cx="8582025" cy="31686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Referências </a:t>
            </a:r>
          </a:p>
          <a:p>
            <a:pPr algn="ctr">
              <a:lnSpc>
                <a:spcPct val="100000"/>
              </a:lnSpc>
            </a:pP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ITIL Foundation. ITIL Foundation -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Official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ITIL Service Management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Practices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. Londres: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Axelos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, 2019.</a:t>
            </a:r>
          </a:p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ANSI/TIA-942-B.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Telecommunications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Infrastructure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Standard for Data Centers. Arlington: ANSI,</a:t>
            </a:r>
          </a:p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2017.</a:t>
            </a:r>
          </a:p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ISO/IEC 27001:2013.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Information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technology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– Security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techniques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–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Information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security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management systems –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Requirements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. Genebra: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International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Organization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Standardization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2013.</a:t>
            </a:r>
          </a:p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FREITAS, Nayara. Monitoramento de Redes e Servidores com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Nagios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. São Paulo: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Novatec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, 2014.</a:t>
            </a:r>
          </a:p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BERGAMO, Rodrigo de Oliveira. ITIL® V3 – Guia Prático para Gerenciamento de Serviços de TI. 2. ed.</a:t>
            </a:r>
          </a:p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São Paulo: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Novatec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, 2011.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83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</TotalTime>
  <Words>399</Words>
  <Application>Microsoft Office PowerPoint</Application>
  <PresentationFormat>Apresentação na tela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Rodrigo Antonio Conte</dc:creator>
  <dc:description/>
  <cp:lastModifiedBy>Kelvin Cristian Gomes</cp:lastModifiedBy>
  <cp:revision>42</cp:revision>
  <dcterms:created xsi:type="dcterms:W3CDTF">2016-05-23T12:33:59Z</dcterms:created>
  <dcterms:modified xsi:type="dcterms:W3CDTF">2024-12-17T21:45:02Z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13</vt:i4>
  </property>
</Properties>
</file>