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8CC00-47AD-8DCE-815F-DFCF8ADF3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5C7B3A-D2F3-307F-77CD-9EEB3430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5A8EBF-B900-4D43-4531-A0CC9E50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0638-A86D-47A3-B424-C4ACA34E9F71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54BB1F-A9A4-5246-BB1F-E3727BAF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A8A007-930B-CB2B-211F-8E0DD495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369-D7B4-4386-A481-775BB6B18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62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F3D08-A965-00FB-4F46-19B8062D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680336-E994-A2C0-A001-1EB3636CE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66FE19-DC8C-D7F8-9853-B05A40A8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0638-A86D-47A3-B424-C4ACA34E9F71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3F37A2-1A48-11DF-8527-FC0ED245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DA3E21-EC8E-0573-228E-EAA295F2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369-D7B4-4386-A481-775BB6B18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59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60BB5A-3C5A-9717-AE5D-E6DD69097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AB41BA-97E5-A3B9-37E0-B715AB9F0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7CC7A2-75E2-9226-0402-36FAD297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0638-A86D-47A3-B424-C4ACA34E9F71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F04E3C-BBE7-3EF1-82CD-2225DC5A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0DD7F6-913E-79F4-8A71-3EC7D93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369-D7B4-4386-A481-775BB6B18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18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46630-BA48-C444-1308-0366D7B1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A0F9A3-7A63-A8CA-6D20-0018A1B3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847572-2373-725F-8D68-581262E5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0638-A86D-47A3-B424-C4ACA34E9F71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36E0DF-602D-EAC3-A9A4-D45F2F1C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D3387A-F45F-80B4-0A68-B77CECD9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369-D7B4-4386-A481-775BB6B18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85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084CC-98D3-4BBC-F238-B7EB3EAD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A2E6C6-46EC-9E5C-F178-89CB0C337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993225-D8D9-768B-FD26-AEA1A234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0638-A86D-47A3-B424-C4ACA34E9F71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95007D-C622-2615-4489-7F30C647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8D874C-83B4-96A7-B5AB-C53E0905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369-D7B4-4386-A481-775BB6B18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9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8B600-38C3-47AD-AA1B-A362B78D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841D1A-8ACC-89C2-E673-5C361B214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8D11F2-DA2B-EAFF-FC5A-DFD3C9764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7E9C64-D732-6D15-F256-CAF17F93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0638-A86D-47A3-B424-C4ACA34E9F71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32399B-DC19-D1C8-6ED7-8AC1EA3F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79B8F2-C602-A59B-897C-54A47165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369-D7B4-4386-A481-775BB6B18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38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99D73-5F19-8546-B027-2C27A6CD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8552D-F582-BA33-4427-49E52E6F0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31C83C-5C1E-2818-7A1F-1559E2DCE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895AD8-3F56-7DED-1BAE-2DF34047E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F13F642-9EA3-823F-B101-F0D45D64F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F3AA2F-21D7-578F-9E02-8DB697C8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0638-A86D-47A3-B424-C4ACA34E9F71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EF8CF0-E3AF-1BF8-340D-C36934DD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921DE9F-2CA6-26EB-5CB9-E24FF404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369-D7B4-4386-A481-775BB6B18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61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BDE0D-3FAC-DC5F-3F24-36006B61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3BDE80-3C79-0AA9-49B0-70D69B67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0638-A86D-47A3-B424-C4ACA34E9F71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3DE53D-F764-1979-1575-B680B464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A972AC-9695-0DA1-231E-670E83C5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369-D7B4-4386-A481-775BB6B18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4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A60514-459E-20D9-2F1B-C6D8FDFB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0638-A86D-47A3-B424-C4ACA34E9F71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576ABD-6478-1F4D-9E51-8897F7C6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C495D8-FE01-168D-08E5-68F98CF9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369-D7B4-4386-A481-775BB6B18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6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358B0-7C75-3D19-BFFB-C7A98B41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F63286-3A07-B71D-357A-913C94FDD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826E3C-02E2-DC24-A7E4-91BA2CCE8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838184-DCFB-D317-7896-F7858AC3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0638-A86D-47A3-B424-C4ACA34E9F71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A61EBA-4D04-6E26-3F7A-524B0E01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D5882F-BA0A-3BE6-9A5B-8342C55E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369-D7B4-4386-A481-775BB6B18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09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3684D-AA77-6EC6-BA3F-3B8D92EC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80421C2-A34B-0963-23A6-B981F516F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8407CA-4800-008E-465C-7CF6C61D3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5AA032-A068-3BB7-DDC3-3D0F8D62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0638-A86D-47A3-B424-C4ACA34E9F71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91A98C-5AED-2D0C-1284-5BA1EF11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9CB5F6-BC25-027D-5F24-405AFB16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7369-D7B4-4386-A481-775BB6B18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57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7FF15BF-5B7E-757C-D079-6771EC98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D01B5B-A0C1-32A7-26C8-4C680D54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08B57C-6F31-5014-A6C4-7D068E0EA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B0638-A86D-47A3-B424-C4ACA34E9F71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C16120-0888-F57D-4BF1-BA2381F88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A3BC2C-7B90-8CDD-AACB-C069A3704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37369-D7B4-4386-A481-775BB6B18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60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D5FF3-A56C-918C-B731-BE25FEDD0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自我介紹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8D7314-094B-D597-0224-9C0B5B83D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22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55F2F-6BD3-CE63-557A-F1413024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paper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241F55-22C4-4E02-A6F3-15461E07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Oil Layer Identification by AI Technology with Well Logging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Published in Petroleum Geology of Taiwan No.45 p.273-287 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Dec, 2021</a:t>
            </a:r>
          </a:p>
          <a:p>
            <a:pPr>
              <a:lnSpc>
                <a:spcPct val="150000"/>
              </a:lnSpc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ourier New" panose="02070309020205020404" pitchFamily="49" charset="0"/>
              </a:rPr>
              <a:t>Weakly-Supervised Deep Image Hashing based on Cross-Modal Transformer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622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58CC4C8-7F38-35C0-E787-B65FE718A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143000"/>
            <a:ext cx="10287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3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58CC4C8-7F38-35C0-E787-B65FE718AF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" t="17105" r="75887"/>
          <a:stretch/>
        </p:blipFill>
        <p:spPr>
          <a:xfrm>
            <a:off x="1058779" y="1925052"/>
            <a:ext cx="1973177" cy="3789947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A1FE607-51C8-9AEE-44DA-1DF827EB5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0" t="17105" r="60682"/>
          <a:stretch/>
        </p:blipFill>
        <p:spPr>
          <a:xfrm>
            <a:off x="3224457" y="1925051"/>
            <a:ext cx="1588169" cy="378994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B421061-DE4B-9DEF-1AC0-8D533143C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0" t="17105" r="46492"/>
          <a:stretch/>
        </p:blipFill>
        <p:spPr>
          <a:xfrm>
            <a:off x="4764500" y="1925050"/>
            <a:ext cx="1588169" cy="378994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8995564-7F17-209A-6621-FC32A44EC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4" t="17105" r="32691"/>
          <a:stretch/>
        </p:blipFill>
        <p:spPr>
          <a:xfrm>
            <a:off x="6266440" y="1925049"/>
            <a:ext cx="1443790" cy="378994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D26FFA9-FC4D-31D5-A4BF-3F6AA04B5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8" t="17105" r="17603"/>
          <a:stretch/>
        </p:blipFill>
        <p:spPr>
          <a:xfrm>
            <a:off x="7784418" y="1925048"/>
            <a:ext cx="1546060" cy="37899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8148AC-D66E-B156-E979-248E5AB85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7" t="17105" r="2614"/>
          <a:stretch/>
        </p:blipFill>
        <p:spPr>
          <a:xfrm>
            <a:off x="9350530" y="1925048"/>
            <a:ext cx="1546061" cy="378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4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B25CEF25-E042-1718-86FC-47F74B6A56CA}"/>
              </a:ext>
            </a:extLst>
          </p:cNvPr>
          <p:cNvSpPr txBox="1"/>
          <p:nvPr/>
        </p:nvSpPr>
        <p:spPr>
          <a:xfrm>
            <a:off x="4226576" y="1118937"/>
            <a:ext cx="1502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Tech Skill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3BE0A1-C093-1B94-1E6F-B0498780F51A}"/>
              </a:ext>
            </a:extLst>
          </p:cNvPr>
          <p:cNvSpPr txBox="1"/>
          <p:nvPr/>
        </p:nvSpPr>
        <p:spPr>
          <a:xfrm>
            <a:off x="8950976" y="1118937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Music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EF424B-5AA3-4BAB-7318-18087015608E}"/>
              </a:ext>
            </a:extLst>
          </p:cNvPr>
          <p:cNvSpPr txBox="1"/>
          <p:nvPr/>
        </p:nvSpPr>
        <p:spPr>
          <a:xfrm>
            <a:off x="8981319" y="3981989"/>
            <a:ext cx="1136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Hobby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5ACB209-41FE-9E21-18D2-F9FDA572AB1C}"/>
              </a:ext>
            </a:extLst>
          </p:cNvPr>
          <p:cNvSpPr txBox="1"/>
          <p:nvPr/>
        </p:nvSpPr>
        <p:spPr>
          <a:xfrm>
            <a:off x="4226576" y="3981989"/>
            <a:ext cx="1437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Exercise 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BDE16D-9DC2-368B-D90B-E818DA9A111D}"/>
              </a:ext>
            </a:extLst>
          </p:cNvPr>
          <p:cNvSpPr txBox="1"/>
          <p:nvPr/>
        </p:nvSpPr>
        <p:spPr>
          <a:xfrm>
            <a:off x="8981319" y="4505209"/>
            <a:ext cx="12330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Read</a:t>
            </a:r>
          </a:p>
          <a:p>
            <a:r>
              <a:rPr lang="en-US" altLang="zh-TW" sz="2800" dirty="0"/>
              <a:t>Doodle</a:t>
            </a:r>
          </a:p>
          <a:p>
            <a:r>
              <a:rPr lang="en-US" altLang="zh-TW" sz="2800" dirty="0"/>
              <a:t>Movie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452842-3E50-FF86-0971-620A1315125A}"/>
              </a:ext>
            </a:extLst>
          </p:cNvPr>
          <p:cNvSpPr txBox="1"/>
          <p:nvPr/>
        </p:nvSpPr>
        <p:spPr>
          <a:xfrm>
            <a:off x="4226576" y="4505209"/>
            <a:ext cx="14436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Hiking</a:t>
            </a:r>
          </a:p>
          <a:p>
            <a:r>
              <a:rPr lang="en-US" altLang="zh-TW" sz="2800" dirty="0"/>
              <a:t>Jogging</a:t>
            </a:r>
          </a:p>
          <a:p>
            <a:r>
              <a:rPr lang="en-US" altLang="zh-TW" sz="2800" dirty="0"/>
              <a:t>Aerobics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8924E86-9619-E84D-70B6-98EE21353EFF}"/>
              </a:ext>
            </a:extLst>
          </p:cNvPr>
          <p:cNvSpPr txBox="1"/>
          <p:nvPr/>
        </p:nvSpPr>
        <p:spPr>
          <a:xfrm>
            <a:off x="4226576" y="1642157"/>
            <a:ext cx="12240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Python</a:t>
            </a:r>
          </a:p>
          <a:p>
            <a:r>
              <a:rPr lang="en-US" altLang="zh-TW" sz="2800" dirty="0"/>
              <a:t>C++</a:t>
            </a:r>
          </a:p>
          <a:p>
            <a:r>
              <a:rPr lang="en-US" altLang="zh-TW" sz="2800" dirty="0"/>
              <a:t>Etc.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44980F0-E656-C806-2C9C-BBB5D389419C}"/>
              </a:ext>
            </a:extLst>
          </p:cNvPr>
          <p:cNvSpPr txBox="1"/>
          <p:nvPr/>
        </p:nvSpPr>
        <p:spPr>
          <a:xfrm>
            <a:off x="8950976" y="1636255"/>
            <a:ext cx="16743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Classic</a:t>
            </a:r>
          </a:p>
          <a:p>
            <a:r>
              <a:rPr lang="en-US" altLang="zh-TW" sz="2800" dirty="0"/>
              <a:t>Metalcore</a:t>
            </a:r>
          </a:p>
          <a:p>
            <a:r>
              <a:rPr lang="en-US" altLang="zh-TW" sz="2800" dirty="0"/>
              <a:t>Epic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7E2B5DA-3D42-6B6C-6299-2214E5F44D40}"/>
              </a:ext>
            </a:extLst>
          </p:cNvPr>
          <p:cNvGrpSpPr/>
          <p:nvPr/>
        </p:nvGrpSpPr>
        <p:grpSpPr>
          <a:xfrm>
            <a:off x="6392781" y="1118937"/>
            <a:ext cx="2310063" cy="2310063"/>
            <a:chOff x="6392781" y="1118937"/>
            <a:chExt cx="2310063" cy="2310063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7656607-A7B8-6B87-63B2-FB961B3EB5B5}"/>
                </a:ext>
              </a:extLst>
            </p:cNvPr>
            <p:cNvSpPr/>
            <p:nvPr/>
          </p:nvSpPr>
          <p:spPr>
            <a:xfrm>
              <a:off x="6392781" y="1118937"/>
              <a:ext cx="2310063" cy="2310063"/>
            </a:xfrm>
            <a:prstGeom prst="roundRect">
              <a:avLst>
                <a:gd name="adj" fmla="val 13361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A76699F6-0953-D288-2C9B-99EC6776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9657" y="1485813"/>
              <a:ext cx="1576310" cy="1576310"/>
            </a:xfrm>
            <a:prstGeom prst="rect">
              <a:avLst/>
            </a:prstGeom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C73EE2E-BEFA-D302-8A54-901AD491CD9D}"/>
              </a:ext>
            </a:extLst>
          </p:cNvPr>
          <p:cNvGrpSpPr/>
          <p:nvPr/>
        </p:nvGrpSpPr>
        <p:grpSpPr>
          <a:xfrm>
            <a:off x="1620253" y="1118937"/>
            <a:ext cx="2310063" cy="2310063"/>
            <a:chOff x="1620253" y="1118937"/>
            <a:chExt cx="2310063" cy="231006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BCFAFB18-26AD-DD3A-5ED2-8C75DE1D2DD5}"/>
                </a:ext>
              </a:extLst>
            </p:cNvPr>
            <p:cNvSpPr/>
            <p:nvPr/>
          </p:nvSpPr>
          <p:spPr>
            <a:xfrm>
              <a:off x="1620253" y="1118937"/>
              <a:ext cx="2310063" cy="2310063"/>
            </a:xfrm>
            <a:prstGeom prst="roundRect">
              <a:avLst>
                <a:gd name="adj" fmla="val 1336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" name="圖片 18" descr="一張含有 文字 的圖片&#10;&#10;自動產生的描述">
              <a:extLst>
                <a:ext uri="{FF2B5EF4-FFF2-40B4-BE49-F238E27FC236}">
                  <a16:creationId xmlns:a16="http://schemas.microsoft.com/office/drawing/2014/main" id="{8EA256BF-2EDA-3A2A-E6F8-9543056C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7860" y="1390082"/>
              <a:ext cx="1639437" cy="1639437"/>
            </a:xfrm>
            <a:prstGeom prst="rect">
              <a:avLst/>
            </a:prstGeom>
          </p:spPr>
        </p:pic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933A61B4-3C0E-6840-5F9C-78FA092DA4AE}"/>
              </a:ext>
            </a:extLst>
          </p:cNvPr>
          <p:cNvGrpSpPr/>
          <p:nvPr/>
        </p:nvGrpSpPr>
        <p:grpSpPr>
          <a:xfrm>
            <a:off x="1620252" y="3886200"/>
            <a:ext cx="2310063" cy="2310063"/>
            <a:chOff x="1620252" y="3886200"/>
            <a:chExt cx="2310063" cy="2310063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A36D6CC-201D-6BFE-48A0-B36FC3965D57}"/>
                </a:ext>
              </a:extLst>
            </p:cNvPr>
            <p:cNvSpPr/>
            <p:nvPr/>
          </p:nvSpPr>
          <p:spPr>
            <a:xfrm>
              <a:off x="1620252" y="3886200"/>
              <a:ext cx="2310063" cy="2310063"/>
            </a:xfrm>
            <a:prstGeom prst="roundRect">
              <a:avLst>
                <a:gd name="adj" fmla="val 13361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216EEBED-2D67-65BA-A696-4B6135F72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7651" y="4243599"/>
              <a:ext cx="1595264" cy="1595264"/>
            </a:xfrm>
            <a:prstGeom prst="rect">
              <a:avLst/>
            </a:prstGeom>
          </p:spPr>
        </p:pic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76BF369-1751-1361-7776-57F4BCFB084E}"/>
              </a:ext>
            </a:extLst>
          </p:cNvPr>
          <p:cNvGrpSpPr/>
          <p:nvPr/>
        </p:nvGrpSpPr>
        <p:grpSpPr>
          <a:xfrm>
            <a:off x="6392781" y="3906252"/>
            <a:ext cx="2310063" cy="2310063"/>
            <a:chOff x="6392781" y="3906252"/>
            <a:chExt cx="2310063" cy="2310063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337872E-721E-4E0F-0762-600D905FFBAE}"/>
                </a:ext>
              </a:extLst>
            </p:cNvPr>
            <p:cNvSpPr/>
            <p:nvPr/>
          </p:nvSpPr>
          <p:spPr>
            <a:xfrm>
              <a:off x="6392781" y="3906252"/>
              <a:ext cx="2310063" cy="2310063"/>
            </a:xfrm>
            <a:prstGeom prst="roundRect">
              <a:avLst>
                <a:gd name="adj" fmla="val 1336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3" name="圖片 22" descr="一張含有 文字 的圖片&#10;&#10;自動產生的描述">
              <a:extLst>
                <a:ext uri="{FF2B5EF4-FFF2-40B4-BE49-F238E27FC236}">
                  <a16:creationId xmlns:a16="http://schemas.microsoft.com/office/drawing/2014/main" id="{9EC2F494-BBC0-CF77-98C0-6E3D93C62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3968" y="4191397"/>
              <a:ext cx="1739773" cy="1739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33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70</Words>
  <Application>Microsoft Office PowerPoint</Application>
  <PresentationFormat>寬螢幕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 Unicode MS</vt:lpstr>
      <vt:lpstr>Arial</vt:lpstr>
      <vt:lpstr>Calibri</vt:lpstr>
      <vt:lpstr>Calibri Light</vt:lpstr>
      <vt:lpstr>Office 佈景主題</vt:lpstr>
      <vt:lpstr>自我介紹</vt:lpstr>
      <vt:lpstr>paper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</dc:title>
  <dc:creator>Ching-Ching Yang</dc:creator>
  <cp:lastModifiedBy>Ching-Ching Yang</cp:lastModifiedBy>
  <cp:revision>2</cp:revision>
  <dcterms:created xsi:type="dcterms:W3CDTF">2022-10-02T17:06:59Z</dcterms:created>
  <dcterms:modified xsi:type="dcterms:W3CDTF">2022-10-02T17:51:17Z</dcterms:modified>
</cp:coreProperties>
</file>