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2724"/>
    <a:srgbClr val="E4B576"/>
    <a:srgbClr val="F3F3F3"/>
    <a:srgbClr val="A27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52" d="100"/>
          <a:sy n="52" d="100"/>
        </p:scale>
        <p:origin x="26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C15-4E28-4184-9D81-5028CC0D1D8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BA80-B0BA-4047-B3C3-8C4A07B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C15-4E28-4184-9D81-5028CC0D1D8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BA80-B0BA-4047-B3C3-8C4A07B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9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C15-4E28-4184-9D81-5028CC0D1D8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BA80-B0BA-4047-B3C3-8C4A07B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C15-4E28-4184-9D81-5028CC0D1D8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BA80-B0BA-4047-B3C3-8C4A07B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4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C15-4E28-4184-9D81-5028CC0D1D8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BA80-B0BA-4047-B3C3-8C4A07B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C15-4E28-4184-9D81-5028CC0D1D8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BA80-B0BA-4047-B3C3-8C4A07B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2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C15-4E28-4184-9D81-5028CC0D1D8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BA80-B0BA-4047-B3C3-8C4A07B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C15-4E28-4184-9D81-5028CC0D1D8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BA80-B0BA-4047-B3C3-8C4A07B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C15-4E28-4184-9D81-5028CC0D1D8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BA80-B0BA-4047-B3C3-8C4A07B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0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C15-4E28-4184-9D81-5028CC0D1D8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BA80-B0BA-4047-B3C3-8C4A07B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C15-4E28-4184-9D81-5028CC0D1D8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BA80-B0BA-4047-B3C3-8C4A07B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2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CC15-4E28-4184-9D81-5028CC0D1D8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BA80-B0BA-4047-B3C3-8C4A07B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5D55909-1405-4BC9-9B16-D98C4A1C3463}"/>
              </a:ext>
            </a:extLst>
          </p:cNvPr>
          <p:cNvSpPr/>
          <p:nvPr/>
        </p:nvSpPr>
        <p:spPr>
          <a:xfrm>
            <a:off x="0" y="4118511"/>
            <a:ext cx="6858000" cy="2404862"/>
          </a:xfrm>
          <a:prstGeom prst="rect">
            <a:avLst/>
          </a:prstGeom>
          <a:solidFill>
            <a:srgbClr val="E4B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E4B57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3C09D-B2C4-4843-934A-577B4E639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6"/>
            <a:ext cx="6858000" cy="38571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7B8590-3F34-48FC-9C11-98FB276E5851}"/>
              </a:ext>
            </a:extLst>
          </p:cNvPr>
          <p:cNvSpPr/>
          <p:nvPr/>
        </p:nvSpPr>
        <p:spPr>
          <a:xfrm>
            <a:off x="0" y="3862059"/>
            <a:ext cx="6858000" cy="265804"/>
          </a:xfrm>
          <a:prstGeom prst="rect">
            <a:avLst/>
          </a:prstGeom>
          <a:solidFill>
            <a:srgbClr val="3C2724"/>
          </a:solidFill>
          <a:ln>
            <a:solidFill>
              <a:srgbClr val="E4B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A46D8-2541-41D0-9C1C-48CC0940BDBD}"/>
              </a:ext>
            </a:extLst>
          </p:cNvPr>
          <p:cNvSpPr txBox="1"/>
          <p:nvPr/>
        </p:nvSpPr>
        <p:spPr>
          <a:xfrm>
            <a:off x="3095525" y="3887238"/>
            <a:ext cx="315723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Trueno" panose="00000500000000000000" pitchFamily="50" charset="0"/>
              </a:rPr>
              <a:t>Home                Location               Reviews</a:t>
            </a:r>
            <a:endParaRPr lang="en-US" sz="800" dirty="0">
              <a:solidFill>
                <a:srgbClr val="E4B576"/>
              </a:solidFill>
              <a:latin typeface="Trueno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1EB7-3B42-4357-933E-F106539E2C45}"/>
              </a:ext>
            </a:extLst>
          </p:cNvPr>
          <p:cNvSpPr txBox="1"/>
          <p:nvPr/>
        </p:nvSpPr>
        <p:spPr>
          <a:xfrm>
            <a:off x="0" y="3857165"/>
            <a:ext cx="24522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rueno" panose="00000500000000000000" pitchFamily="50" charset="0"/>
              </a:rPr>
              <a:t>Good Coffee </a:t>
            </a:r>
            <a:r>
              <a:rPr lang="en-US" sz="1200" dirty="0">
                <a:solidFill>
                  <a:srgbClr val="E4B576"/>
                </a:solidFill>
                <a:latin typeface="Trueno" panose="00000500000000000000" pitchFamily="50" charset="0"/>
              </a:rPr>
              <a:t>Good Day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F81F6D-4F61-4A8B-A3FD-0E42D387D4F6}"/>
              </a:ext>
            </a:extLst>
          </p:cNvPr>
          <p:cNvGrpSpPr/>
          <p:nvPr/>
        </p:nvGrpSpPr>
        <p:grpSpPr>
          <a:xfrm>
            <a:off x="5861536" y="3887239"/>
            <a:ext cx="744417" cy="215444"/>
            <a:chOff x="5580182" y="4431006"/>
            <a:chExt cx="744417" cy="21544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56F985-B553-4592-991C-0F246F982C34}"/>
                </a:ext>
              </a:extLst>
            </p:cNvPr>
            <p:cNvSpPr/>
            <p:nvPr/>
          </p:nvSpPr>
          <p:spPr>
            <a:xfrm>
              <a:off x="5635868" y="4446834"/>
              <a:ext cx="633044" cy="183787"/>
            </a:xfrm>
            <a:prstGeom prst="roundRect">
              <a:avLst/>
            </a:prstGeom>
            <a:solidFill>
              <a:srgbClr val="E4B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3B8A50-A457-46B1-8437-8254B0E1EF45}"/>
                </a:ext>
              </a:extLst>
            </p:cNvPr>
            <p:cNvSpPr txBox="1"/>
            <p:nvPr/>
          </p:nvSpPr>
          <p:spPr>
            <a:xfrm>
              <a:off x="5580182" y="4431006"/>
              <a:ext cx="7444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3C2724"/>
                  </a:solidFill>
                  <a:latin typeface="Trueno" panose="00000500000000000000" pitchFamily="50" charset="0"/>
                </a:rPr>
                <a:t>Order Now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E1130D0-3E2F-4D1B-8E83-5DAEDC34B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0" y="4976557"/>
            <a:ext cx="1546817" cy="15468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1064B8-C66C-4273-9DF0-ED8721924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87" y="4970256"/>
            <a:ext cx="1546817" cy="15468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726979-0094-4DEC-828D-CA3C85BE7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04" y="4963955"/>
            <a:ext cx="1546817" cy="1546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0EB60A-DBCE-4BB8-9AB2-650FE483A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1" y="4976556"/>
            <a:ext cx="1546817" cy="15468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D75A453-9F17-4922-B161-7A53E3D7E6CE}"/>
              </a:ext>
            </a:extLst>
          </p:cNvPr>
          <p:cNvSpPr txBox="1"/>
          <p:nvPr/>
        </p:nvSpPr>
        <p:spPr>
          <a:xfrm>
            <a:off x="-1508034" y="4159344"/>
            <a:ext cx="624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acifico" panose="00000500000000000000" pitchFamily="2" charset="0"/>
              </a:rPr>
              <a:t>what’s 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FF2ADD-CD29-43F8-96E3-F78FF993C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691259"/>
            <a:ext cx="3154680" cy="51976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E17A336-60BA-4F45-870D-000FB0899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18" y="6691259"/>
            <a:ext cx="3154680" cy="519764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CE4A352-028D-49B3-AD39-7192299EE7D1}"/>
              </a:ext>
            </a:extLst>
          </p:cNvPr>
          <p:cNvSpPr txBox="1"/>
          <p:nvPr/>
        </p:nvSpPr>
        <p:spPr>
          <a:xfrm>
            <a:off x="-1570293" y="4258650"/>
            <a:ext cx="6244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acifico" panose="00000500000000000000" pitchFamily="2" charset="0"/>
              </a:rPr>
              <a:t>the menu</a:t>
            </a:r>
          </a:p>
        </p:txBody>
      </p:sp>
    </p:spTree>
    <p:extLst>
      <p:ext uri="{BB962C8B-B14F-4D97-AF65-F5344CB8AC3E}">
        <p14:creationId xmlns:p14="http://schemas.microsoft.com/office/powerpoint/2010/main" val="84111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6D745-4585-4C4D-BCBE-40CC237A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587"/>
            <a:ext cx="3429000" cy="419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1A55C7-E7DC-47B8-9272-B64C2AB85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86" y="1489587"/>
            <a:ext cx="2051957" cy="20519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84B1DB-CA29-4837-B334-6950B19C4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86" y="3628631"/>
            <a:ext cx="2051956" cy="20519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23A3A9-B13F-49D4-821B-FF14C6900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28" y="1489587"/>
            <a:ext cx="1111464" cy="4190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DB93AC-D409-49B8-A209-E9065ABCE71C}"/>
              </a:ext>
            </a:extLst>
          </p:cNvPr>
          <p:cNvSpPr txBox="1"/>
          <p:nvPr/>
        </p:nvSpPr>
        <p:spPr>
          <a:xfrm>
            <a:off x="678426" y="221226"/>
            <a:ext cx="554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LOCATION</a:t>
            </a:r>
          </a:p>
        </p:txBody>
      </p:sp>
    </p:spTree>
    <p:extLst>
      <p:ext uri="{BB962C8B-B14F-4D97-AF65-F5344CB8AC3E}">
        <p14:creationId xmlns:p14="http://schemas.microsoft.com/office/powerpoint/2010/main" val="386604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Pacifico</vt:lpstr>
      <vt:lpstr>Trueno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Wayne</dc:creator>
  <cp:lastModifiedBy>Clark Wayne</cp:lastModifiedBy>
  <cp:revision>3</cp:revision>
  <dcterms:created xsi:type="dcterms:W3CDTF">2021-07-25T05:12:43Z</dcterms:created>
  <dcterms:modified xsi:type="dcterms:W3CDTF">2021-07-26T07:41:58Z</dcterms:modified>
</cp:coreProperties>
</file>