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24"/>
    <a:srgbClr val="FF7D00"/>
    <a:srgbClr val="78290F"/>
    <a:srgbClr val="F3F3F3"/>
    <a:srgbClr val="CFFE00"/>
    <a:srgbClr val="FFECD1"/>
    <a:srgbClr val="FCF2F2"/>
    <a:srgbClr val="F5FDF5"/>
    <a:srgbClr val="FDF9F5"/>
    <a:srgbClr val="FEF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7272-D255-F5EC-B24F-C41E99B9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9790A-A068-6F4F-A584-9E9F152B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1BA5-C789-58DA-0B65-D62F8263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D4F-6E27-4264-A363-5FAAF5A3CAA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A533A-88E7-933C-FB62-D3AAFDBE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650D-7A2F-3E23-2C62-188C5B2B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1DF5-AEA4-43A9-B3FF-8E4468AE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4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39A1-93AD-3DF5-EC5E-300473EA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3EE0D-27F0-858B-CC80-B9E16F0B0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5EF6-E111-E23F-12A6-2A7DE2FD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D4F-6E27-4264-A363-5FAAF5A3CAA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4B7D-7998-EFC0-2C15-8BCC7B6D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9034-AD9A-A5D6-6686-8D09358C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1DF5-AEA4-43A9-B3FF-8E4468AE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36EBA-106B-FA2A-29F6-4A8FB0518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C35CC-C683-E882-DFF9-274D9772A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10CA0-F100-6B68-785A-43711EA5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D4F-6E27-4264-A363-5FAAF5A3CAA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0E22-5783-9B19-7801-2CDA37C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DC29C-499B-2FF3-0795-DB3D9CA2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1DF5-AEA4-43A9-B3FF-8E4468AE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DBEF-5068-FE9E-23CE-DC3AD30F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8E42-F625-336C-D5A1-8159637D7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B2DF-827D-A2C2-0A49-F2860C48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D4F-6E27-4264-A363-5FAAF5A3CAA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59F8-A475-358D-BA33-C513BA17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1A176-9759-2B88-519F-6258768D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1DF5-AEA4-43A9-B3FF-8E4468AE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AD68-9A76-1FB9-DC0A-CF92284D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0CB6C-FE4E-30A1-7EE0-D0A239E7E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1162F-6412-49A2-E9AB-ADDFFDF4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D4F-6E27-4264-A363-5FAAF5A3CAA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41D1-42CE-4A18-FDED-D47DF64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19D4-52D5-A06B-9B8D-15B9B192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1DF5-AEA4-43A9-B3FF-8E4468AE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1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D707-D026-6915-58FD-9F19218C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C6C3-F3DA-D5AE-106C-93D5493DE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266EA-410E-6E30-4F40-775297095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5A736-182A-4B24-0981-CE3C6A68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D4F-6E27-4264-A363-5FAAF5A3CAA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5D9C4-EB59-AFA3-85D3-3CCC7606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C3D69-3EE9-5E4A-F32D-AE0AB03C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1DF5-AEA4-43A9-B3FF-8E4468AE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C82E-C009-553A-A9A2-DBAAFEA0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9355-9DBF-9BC1-D051-5237E4B0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1F00A-61C6-07D1-67D1-1CC5606C1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B431-0E9C-330C-BF3B-6CA06680B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D2533-9136-7FC8-8A7A-18504170E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FD5C3-B211-F0C4-A041-909F7624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D4F-6E27-4264-A363-5FAAF5A3CAA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535DB-C32E-4AA6-84AA-2F854139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1D8B-182B-6156-7F2C-E6A0E146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1DF5-AEA4-43A9-B3FF-8E4468AE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E2BC-7864-7EB4-7F71-FE20279D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3E753-D85B-1584-CED8-C2075C09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D4F-6E27-4264-A363-5FAAF5A3CAA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B14C4-7F03-D39F-8018-C2585E26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DF3D1-3455-26DC-9C5C-987976C4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1DF5-AEA4-43A9-B3FF-8E4468AE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05BFE-135B-15BB-2D5E-2CA6683D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D4F-6E27-4264-A363-5FAAF5A3CAA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B2DDC-9FB4-4260-DE8A-9F9B3D46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94D97-193D-0896-7498-309C1C31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1DF5-AEA4-43A9-B3FF-8E4468AE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4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C5A1-714D-27CE-57BA-2165AFB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0B48-C097-D7C8-60C4-37828D5F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4A45F-3E78-6F70-AF55-6FAEEE561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642D6-FD56-4398-CBA8-C05669C9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D4F-6E27-4264-A363-5FAAF5A3CAA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384DE-7E00-2526-0CE7-6CF9B8FD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95D26-2E78-D9C7-E05E-7F510E1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1DF5-AEA4-43A9-B3FF-8E4468AE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8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2D0B-874A-415C-9A48-756CFC3D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02A0C-35E1-E939-C04A-E3662D34D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1842D-BF0C-F6FD-8421-A9F0F2E6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125C9-9F20-5D9B-DDC7-BF504E7E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D4F-6E27-4264-A363-5FAAF5A3CAA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A796-3261-043E-DC2C-F8A8724C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95140-1B14-004F-27D1-DDD6C572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1DF5-AEA4-43A9-B3FF-8E4468AE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1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30BFF-5DCC-BA3E-A657-21304FD1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282AC-0A54-FC6E-966A-1B806E876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BB074-4F1C-9FF3-18D4-2EC11CDC5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ED4F-6E27-4264-A363-5FAAF5A3CAA7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194-4701-6161-31D7-762F05DF9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F1F8-4E15-34E8-ED1B-73F86C81C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1DF5-AEA4-43A9-B3FF-8E4468AE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382567-020F-2244-45B3-9421D1235A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77765-E4DB-5A5E-C273-43D1C2A6B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78" y="694878"/>
            <a:ext cx="3608666" cy="5468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78749-CA8E-36D9-8126-6D7FE3B52D38}"/>
              </a:ext>
            </a:extLst>
          </p:cNvPr>
          <p:cNvSpPr txBox="1"/>
          <p:nvPr/>
        </p:nvSpPr>
        <p:spPr>
          <a:xfrm>
            <a:off x="881831" y="2211743"/>
            <a:ext cx="3301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7D00"/>
                </a:solidFill>
                <a:latin typeface="Elephant" panose="02020904090505020303" pitchFamily="18" charset="0"/>
              </a:rPr>
              <a:t>C</a:t>
            </a:r>
            <a:r>
              <a:rPr lang="en-US" sz="6600" dirty="0">
                <a:solidFill>
                  <a:srgbClr val="FF7D00"/>
                </a:solidFill>
                <a:latin typeface="Elephant" panose="02020904090505020303" pitchFamily="18" charset="0"/>
              </a:rPr>
              <a:t>lark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DEC9E-252C-93C5-F63B-44BAAC06079D}"/>
              </a:ext>
            </a:extLst>
          </p:cNvPr>
          <p:cNvSpPr txBox="1"/>
          <p:nvPr/>
        </p:nvSpPr>
        <p:spPr>
          <a:xfrm>
            <a:off x="1294214" y="2086155"/>
            <a:ext cx="64595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7D00"/>
                </a:solidFill>
                <a:latin typeface="Elephant" panose="02020904090505020303" pitchFamily="18" charset="0"/>
              </a:rPr>
              <a:t>Hi! I 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3D448-854C-8FDB-AB5E-B455ED1B0817}"/>
              </a:ext>
            </a:extLst>
          </p:cNvPr>
          <p:cNvSpPr txBox="1"/>
          <p:nvPr/>
        </p:nvSpPr>
        <p:spPr>
          <a:xfrm>
            <a:off x="841695" y="2974173"/>
            <a:ext cx="64595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7D00"/>
                </a:solidFill>
                <a:latin typeface="Elephant" panose="02020904090505020303" pitchFamily="18" charset="0"/>
              </a:rPr>
              <a:t>Abutal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E6558-B67B-E6D6-D27D-1B60A30F608A}"/>
              </a:ext>
            </a:extLst>
          </p:cNvPr>
          <p:cNvSpPr txBox="1"/>
          <p:nvPr/>
        </p:nvSpPr>
        <p:spPr>
          <a:xfrm>
            <a:off x="2747561" y="1709257"/>
            <a:ext cx="35183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7D00"/>
                </a:solidFill>
                <a:latin typeface="Elephant" panose="02020904090505020303" pitchFamily="18" charset="0"/>
              </a:rPr>
              <a:t>w</a:t>
            </a:r>
            <a:endParaRPr lang="en-US" sz="6600" dirty="0">
              <a:solidFill>
                <a:srgbClr val="FF7D00"/>
              </a:solidFill>
              <a:latin typeface="Elephant" panose="020209040905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048CC-4006-F149-8951-B464591C7B5D}"/>
              </a:ext>
            </a:extLst>
          </p:cNvPr>
          <p:cNvSpPr txBox="1"/>
          <p:nvPr/>
        </p:nvSpPr>
        <p:spPr>
          <a:xfrm>
            <a:off x="4135737" y="2470331"/>
            <a:ext cx="3518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7D00"/>
                </a:solidFill>
                <a:latin typeface="Elephant" panose="02020904090505020303" pitchFamily="18" charset="0"/>
              </a:rPr>
              <a:t>ayne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F822F9-55A2-BBD4-293E-5F349C7A0F81}"/>
              </a:ext>
            </a:extLst>
          </p:cNvPr>
          <p:cNvGrpSpPr/>
          <p:nvPr/>
        </p:nvGrpSpPr>
        <p:grpSpPr>
          <a:xfrm>
            <a:off x="8631121" y="150298"/>
            <a:ext cx="1829702" cy="394283"/>
            <a:chOff x="8508572" y="150298"/>
            <a:chExt cx="1829702" cy="39428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3885F0-03E7-9A6A-260D-1381A2BA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572" y="150298"/>
              <a:ext cx="700947" cy="39428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4586748-5845-7742-7253-D1A718C7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6944" y="240663"/>
              <a:ext cx="259918" cy="2310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B07A5CE-8E66-1699-5C93-CF5BF7351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6913" y="167783"/>
              <a:ext cx="477426" cy="37679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BA401DA-F80F-2DED-9D06-6B18841BB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390" y="228275"/>
              <a:ext cx="263884" cy="263884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63C330B-5BF0-E3EF-0F69-2AA99AEA6BEE}"/>
              </a:ext>
            </a:extLst>
          </p:cNvPr>
          <p:cNvSpPr txBox="1"/>
          <p:nvPr/>
        </p:nvSpPr>
        <p:spPr>
          <a:xfrm>
            <a:off x="2064883" y="5395043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7D00"/>
                </a:solidFill>
                <a:latin typeface="Elephant" panose="02020904090505020303" pitchFamily="18" charset="0"/>
              </a:rPr>
              <a:t>clark.wayne023@gmail.com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D16A35-2318-2036-0857-3BB869C4FA78}"/>
              </a:ext>
            </a:extLst>
          </p:cNvPr>
          <p:cNvSpPr txBox="1"/>
          <p:nvPr/>
        </p:nvSpPr>
        <p:spPr>
          <a:xfrm>
            <a:off x="2064883" y="5791346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7D00"/>
                </a:solidFill>
                <a:latin typeface="Elephant" panose="02020904090505020303" pitchFamily="18" charset="0"/>
              </a:rPr>
              <a:t>09397406106</a:t>
            </a:r>
          </a:p>
        </p:txBody>
      </p:sp>
    </p:spTree>
    <p:extLst>
      <p:ext uri="{BB962C8B-B14F-4D97-AF65-F5344CB8AC3E}">
        <p14:creationId xmlns:p14="http://schemas.microsoft.com/office/powerpoint/2010/main" val="25536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AFD32B-1A53-67F7-452C-055C58BBEF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9E86E-C45F-DB1E-A0C6-6A797D743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1"/>
          <a:stretch/>
        </p:blipFill>
        <p:spPr>
          <a:xfrm>
            <a:off x="0" y="0"/>
            <a:ext cx="329184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DF7444-8586-81E4-C4BC-79DBBEDAACFE}"/>
              </a:ext>
            </a:extLst>
          </p:cNvPr>
          <p:cNvSpPr txBox="1"/>
          <p:nvPr/>
        </p:nvSpPr>
        <p:spPr>
          <a:xfrm>
            <a:off x="5339080" y="2155382"/>
            <a:ext cx="4805680" cy="254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1524"/>
                </a:solidFill>
                <a:effectLst/>
                <a:highlight>
                  <a:srgbClr val="FFFF00"/>
                </a:highlight>
                <a:latin typeface="Elephant" panose="02020904090505020303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Enthusiastic</a:t>
            </a:r>
            <a:r>
              <a:rPr lang="en-GB" sz="1800" dirty="0">
                <a:solidFill>
                  <a:srgbClr val="001524"/>
                </a:solidFill>
                <a:effectLst/>
                <a:latin typeface="Elephant" panose="02020904090505020303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student who’s quick on his feet. </a:t>
            </a:r>
            <a:r>
              <a:rPr lang="en-GB" dirty="0">
                <a:solidFill>
                  <a:srgbClr val="001524"/>
                </a:solidFill>
                <a:latin typeface="Elephant" panose="02020904090505020303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en-GB" sz="1800" dirty="0">
                <a:solidFill>
                  <a:srgbClr val="001524"/>
                </a:solidFill>
                <a:effectLst/>
                <a:latin typeface="Elephant" panose="02020904090505020303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ager to contribute to team success through hard work, attention to detail, and great work relationships. </a:t>
            </a:r>
            <a:r>
              <a:rPr lang="en-GB" sz="1800" dirty="0">
                <a:solidFill>
                  <a:srgbClr val="001524"/>
                </a:solidFill>
                <a:effectLst/>
                <a:highlight>
                  <a:srgbClr val="FFFF00"/>
                </a:highlight>
                <a:latin typeface="Elephant" panose="02020904090505020303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Motivated</a:t>
            </a:r>
            <a:r>
              <a:rPr lang="en-GB" sz="1800" dirty="0">
                <a:solidFill>
                  <a:srgbClr val="001524"/>
                </a:solidFill>
                <a:effectLst/>
                <a:latin typeface="Elephant" panose="02020904090505020303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to learn, grow, and excel in the digital space.</a:t>
            </a:r>
            <a:endParaRPr lang="en-US" sz="1800" dirty="0">
              <a:solidFill>
                <a:srgbClr val="001524"/>
              </a:solidFill>
              <a:effectLst/>
              <a:latin typeface="Elephant" panose="02020904090505020303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39F50B2-38CD-8B0D-68F8-43D65ED673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F3F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F3340F-5388-E031-AAB2-7F2A2FD5E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/>
          <a:stretch/>
        </p:blipFill>
        <p:spPr>
          <a:xfrm>
            <a:off x="4450080" y="0"/>
            <a:ext cx="774192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EA7C0E-213E-269A-D4C4-7226B11C3D2F}"/>
              </a:ext>
            </a:extLst>
          </p:cNvPr>
          <p:cNvSpPr txBox="1"/>
          <p:nvPr/>
        </p:nvSpPr>
        <p:spPr>
          <a:xfrm>
            <a:off x="0" y="400685"/>
            <a:ext cx="445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1524"/>
                </a:solidFill>
                <a:highlight>
                  <a:srgbClr val="FFFF00"/>
                </a:highlight>
                <a:latin typeface="Elephant" panose="02020904090505020303" pitchFamily="18" charset="0"/>
              </a:rPr>
              <a:t>Education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CD6A5-A174-E5F5-65BD-89649D1C2D8A}"/>
              </a:ext>
            </a:extLst>
          </p:cNvPr>
          <p:cNvSpPr txBox="1"/>
          <p:nvPr/>
        </p:nvSpPr>
        <p:spPr>
          <a:xfrm>
            <a:off x="0" y="1115755"/>
            <a:ext cx="445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524"/>
                </a:solidFill>
                <a:latin typeface="Elephant" panose="02020904090505020303" pitchFamily="18" charset="0"/>
              </a:rPr>
              <a:t>Undergraduate Degree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C246B-3E9D-CFAF-2FB5-FE42A1792AC6}"/>
              </a:ext>
            </a:extLst>
          </p:cNvPr>
          <p:cNvSpPr txBox="1"/>
          <p:nvPr/>
        </p:nvSpPr>
        <p:spPr>
          <a:xfrm>
            <a:off x="0" y="1538436"/>
            <a:ext cx="445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1524"/>
                </a:solidFill>
                <a:latin typeface="Elephant" panose="02020904090505020303" pitchFamily="18" charset="0"/>
              </a:rPr>
              <a:t>FAITH Colleges | Bachelor of Science in Computer Science | 2021 - 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5E48B2-6703-2B30-90E3-7309C1717FF8}"/>
              </a:ext>
            </a:extLst>
          </p:cNvPr>
          <p:cNvSpPr txBox="1"/>
          <p:nvPr/>
        </p:nvSpPr>
        <p:spPr>
          <a:xfrm>
            <a:off x="0" y="2387974"/>
            <a:ext cx="445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524"/>
                </a:solidFill>
                <a:latin typeface="Elephant" panose="02020904090505020303" pitchFamily="18" charset="0"/>
              </a:rPr>
              <a:t>Senior High School Diploma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E0896-9D54-16C6-8F01-A48998A8C892}"/>
              </a:ext>
            </a:extLst>
          </p:cNvPr>
          <p:cNvSpPr txBox="1"/>
          <p:nvPr/>
        </p:nvSpPr>
        <p:spPr>
          <a:xfrm>
            <a:off x="0" y="2828317"/>
            <a:ext cx="445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1524"/>
                </a:solidFill>
                <a:latin typeface="Elephant" panose="02020904090505020303" pitchFamily="18" charset="0"/>
              </a:rPr>
              <a:t>FAITH Fidelis Senior High | TVL-ICT | 2019-2021 | 94.645 GWA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0E728-4778-9C05-2220-0608B4648E8C}"/>
              </a:ext>
            </a:extLst>
          </p:cNvPr>
          <p:cNvSpPr txBox="1"/>
          <p:nvPr/>
        </p:nvSpPr>
        <p:spPr>
          <a:xfrm>
            <a:off x="0" y="3686175"/>
            <a:ext cx="445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524"/>
                </a:solidFill>
                <a:latin typeface="Elephant" panose="02020904090505020303" pitchFamily="18" charset="0"/>
              </a:rPr>
              <a:t>Junior High School Diploma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78B978-FB2C-3005-57A8-81A9675B17A0}"/>
              </a:ext>
            </a:extLst>
          </p:cNvPr>
          <p:cNvSpPr txBox="1"/>
          <p:nvPr/>
        </p:nvSpPr>
        <p:spPr>
          <a:xfrm>
            <a:off x="0" y="4126518"/>
            <a:ext cx="445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1524"/>
                </a:solidFill>
                <a:latin typeface="Elephant" panose="02020904090505020303" pitchFamily="18" charset="0"/>
              </a:rPr>
              <a:t>Jesus Is Lord Christian School | 2015-2019 | </a:t>
            </a:r>
          </a:p>
          <a:p>
            <a:pPr algn="ctr"/>
            <a:r>
              <a:rPr lang="en-US" sz="1200" dirty="0">
                <a:solidFill>
                  <a:srgbClr val="001524"/>
                </a:solidFill>
                <a:latin typeface="Elephant" panose="02020904090505020303" pitchFamily="18" charset="0"/>
              </a:rPr>
              <a:t>92.047 GWA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E0FDD-5B14-2524-BD9E-1C766182F9AF}"/>
              </a:ext>
            </a:extLst>
          </p:cNvPr>
          <p:cNvSpPr txBox="1"/>
          <p:nvPr/>
        </p:nvSpPr>
        <p:spPr>
          <a:xfrm>
            <a:off x="0" y="5076543"/>
            <a:ext cx="445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1524"/>
                </a:solidFill>
                <a:highlight>
                  <a:srgbClr val="FFFF00"/>
                </a:highlight>
                <a:latin typeface="Elephant" panose="02020904090505020303" pitchFamily="18" charset="0"/>
              </a:rPr>
              <a:t>Experience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414A47-3FEB-E892-287D-C848A4C97CF8}"/>
              </a:ext>
            </a:extLst>
          </p:cNvPr>
          <p:cNvSpPr txBox="1"/>
          <p:nvPr/>
        </p:nvSpPr>
        <p:spPr>
          <a:xfrm>
            <a:off x="0" y="5708108"/>
            <a:ext cx="445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524"/>
                </a:solidFill>
                <a:latin typeface="Elephant" panose="02020904090505020303" pitchFamily="18" charset="0"/>
              </a:rPr>
              <a:t>Graphic 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9D5975-497D-CFF7-6107-00D857DADE74}"/>
              </a:ext>
            </a:extLst>
          </p:cNvPr>
          <p:cNvSpPr txBox="1"/>
          <p:nvPr/>
        </p:nvSpPr>
        <p:spPr>
          <a:xfrm>
            <a:off x="0" y="6130789"/>
            <a:ext cx="445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1524"/>
                </a:solidFill>
                <a:latin typeface="Elephant" panose="02020904090505020303" pitchFamily="18" charset="0"/>
              </a:rPr>
              <a:t>Freelancer | 2020-2021</a:t>
            </a:r>
          </a:p>
        </p:txBody>
      </p:sp>
    </p:spTree>
    <p:extLst>
      <p:ext uri="{BB962C8B-B14F-4D97-AF65-F5344CB8AC3E}">
        <p14:creationId xmlns:p14="http://schemas.microsoft.com/office/powerpoint/2010/main" val="109659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405565-4B75-A7BC-D870-7002366D3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FA578-5BA5-CC38-6016-F7622AEA3335}"/>
              </a:ext>
            </a:extLst>
          </p:cNvPr>
          <p:cNvSpPr/>
          <p:nvPr/>
        </p:nvSpPr>
        <p:spPr>
          <a:xfrm>
            <a:off x="693490" y="390088"/>
            <a:ext cx="10805020" cy="6077824"/>
          </a:xfrm>
          <a:prstGeom prst="rect">
            <a:avLst/>
          </a:prstGeom>
          <a:solidFill>
            <a:srgbClr val="F3F3F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7A43B-CCCA-2960-C37C-CD9E54D86277}"/>
              </a:ext>
            </a:extLst>
          </p:cNvPr>
          <p:cNvSpPr txBox="1"/>
          <p:nvPr/>
        </p:nvSpPr>
        <p:spPr>
          <a:xfrm>
            <a:off x="4471987" y="574646"/>
            <a:ext cx="3248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1524"/>
                </a:solidFill>
                <a:highlight>
                  <a:srgbClr val="FFFF00"/>
                </a:highlight>
                <a:latin typeface="Elephant" panose="02020904090505020303" pitchFamily="18" charset="0"/>
              </a:rPr>
              <a:t>Skill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42A82-1DBA-4760-7662-4E9C48023F62}"/>
              </a:ext>
            </a:extLst>
          </p:cNvPr>
          <p:cNvSpPr txBox="1"/>
          <p:nvPr/>
        </p:nvSpPr>
        <p:spPr>
          <a:xfrm>
            <a:off x="1369807" y="2694806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1524"/>
                </a:solidFill>
                <a:latin typeface="Elephant" panose="02020904090505020303" pitchFamily="18" charset="0"/>
              </a:rPr>
              <a:t>Photography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100CB-4F11-62C2-EB31-6B16C4090F30}"/>
              </a:ext>
            </a:extLst>
          </p:cNvPr>
          <p:cNvSpPr txBox="1"/>
          <p:nvPr/>
        </p:nvSpPr>
        <p:spPr>
          <a:xfrm>
            <a:off x="1369806" y="4066406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1524"/>
                </a:solidFill>
                <a:latin typeface="Elephant" panose="02020904090505020303" pitchFamily="18" charset="0"/>
              </a:rPr>
              <a:t>Microsoft Office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DAE62-72D4-987E-18A4-B0749815ECFB}"/>
              </a:ext>
            </a:extLst>
          </p:cNvPr>
          <p:cNvSpPr txBox="1"/>
          <p:nvPr/>
        </p:nvSpPr>
        <p:spPr>
          <a:xfrm>
            <a:off x="1369805" y="4752206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1524"/>
                </a:solidFill>
                <a:latin typeface="Elephant" panose="02020904090505020303" pitchFamily="18" charset="0"/>
              </a:rPr>
              <a:t>Adobe Creative Suite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B676A-7685-C76E-428F-B1FBC9A253A3}"/>
              </a:ext>
            </a:extLst>
          </p:cNvPr>
          <p:cNvSpPr txBox="1"/>
          <p:nvPr/>
        </p:nvSpPr>
        <p:spPr>
          <a:xfrm>
            <a:off x="1369805" y="5438006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1524"/>
                </a:solidFill>
                <a:latin typeface="Elephant" panose="02020904090505020303" pitchFamily="18" charset="0"/>
              </a:rPr>
              <a:t>Python &amp; C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42316-1170-6A58-0093-BF48094CC340}"/>
              </a:ext>
            </a:extLst>
          </p:cNvPr>
          <p:cNvSpPr txBox="1"/>
          <p:nvPr/>
        </p:nvSpPr>
        <p:spPr>
          <a:xfrm>
            <a:off x="1369805" y="1394964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1524"/>
                </a:solidFill>
                <a:highlight>
                  <a:srgbClr val="FFFF00"/>
                </a:highlight>
                <a:latin typeface="Elephant" panose="02020904090505020303" pitchFamily="18" charset="0"/>
              </a:rPr>
              <a:t>Hard Skills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DA8E-8248-BCD0-5731-96D3AED1D75C}"/>
              </a:ext>
            </a:extLst>
          </p:cNvPr>
          <p:cNvSpPr txBox="1"/>
          <p:nvPr/>
        </p:nvSpPr>
        <p:spPr>
          <a:xfrm>
            <a:off x="1369805" y="2004661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1524"/>
                </a:solidFill>
                <a:latin typeface="Elephant" panose="02020904090505020303" pitchFamily="18" charset="0"/>
              </a:rPr>
              <a:t>Research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32EB34-E033-E28D-9C18-202970C2AD72}"/>
              </a:ext>
            </a:extLst>
          </p:cNvPr>
          <p:cNvSpPr txBox="1"/>
          <p:nvPr/>
        </p:nvSpPr>
        <p:spPr>
          <a:xfrm>
            <a:off x="7720012" y="1394964"/>
            <a:ext cx="324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1524"/>
                </a:solidFill>
                <a:highlight>
                  <a:srgbClr val="FFFF00"/>
                </a:highlight>
                <a:latin typeface="Elephant" panose="02020904090505020303" pitchFamily="18" charset="0"/>
              </a:rPr>
              <a:t>Soft Skills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87C0C-8575-FAC2-6F54-79528877CA1B}"/>
              </a:ext>
            </a:extLst>
          </p:cNvPr>
          <p:cNvSpPr txBox="1"/>
          <p:nvPr/>
        </p:nvSpPr>
        <p:spPr>
          <a:xfrm>
            <a:off x="7666707" y="2694806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1524"/>
                </a:solidFill>
                <a:effectLst/>
                <a:latin typeface="Elephant" panose="02020904090505020303" pitchFamily="18" charset="0"/>
                <a:ea typeface="+mn-ea"/>
                <a:cs typeface="+mn-cs"/>
              </a:rPr>
              <a:t>Flexibility</a:t>
            </a:r>
            <a:endParaRPr lang="en-US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D10FAA-923B-4750-A3B0-A0530397AAC8}"/>
              </a:ext>
            </a:extLst>
          </p:cNvPr>
          <p:cNvSpPr txBox="1"/>
          <p:nvPr/>
        </p:nvSpPr>
        <p:spPr>
          <a:xfrm>
            <a:off x="7666706" y="3380606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001524"/>
                </a:solidFill>
                <a:effectLst/>
                <a:latin typeface="Elephant" panose="02020904090505020303" pitchFamily="18" charset="0"/>
                <a:ea typeface="+mn-ea"/>
                <a:cs typeface="+mn-cs"/>
              </a:rPr>
              <a:t>Teamwork</a:t>
            </a:r>
            <a:endParaRPr lang="en-US" dirty="0">
              <a:solidFill>
                <a:srgbClr val="001524"/>
              </a:solidFill>
              <a:latin typeface="Elephant" panose="020209040905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A9371B-80F1-4D12-8691-955048C20D8D}"/>
              </a:ext>
            </a:extLst>
          </p:cNvPr>
          <p:cNvSpPr txBox="1"/>
          <p:nvPr/>
        </p:nvSpPr>
        <p:spPr>
          <a:xfrm>
            <a:off x="7666706" y="4066406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1524"/>
                </a:solidFill>
                <a:effectLst/>
                <a:latin typeface="Elephant" panose="02020904090505020303" pitchFamily="18" charset="0"/>
                <a:ea typeface="+mn-ea"/>
                <a:cs typeface="+mn-cs"/>
              </a:rPr>
              <a:t>Problem Solving</a:t>
            </a:r>
            <a:endParaRPr lang="en-US" dirty="0"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B916B8-3391-0A41-A165-651434156C32}"/>
              </a:ext>
            </a:extLst>
          </p:cNvPr>
          <p:cNvSpPr txBox="1"/>
          <p:nvPr/>
        </p:nvSpPr>
        <p:spPr>
          <a:xfrm>
            <a:off x="7666705" y="4752206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1524"/>
                </a:solidFill>
                <a:effectLst/>
                <a:latin typeface="Elephant" panose="02020904090505020303" pitchFamily="18" charset="0"/>
                <a:ea typeface="+mn-ea"/>
                <a:cs typeface="+mn-cs"/>
              </a:rPr>
              <a:t>Time Management</a:t>
            </a:r>
            <a:endParaRPr lang="en-US" dirty="0"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7DE5A-CD65-7873-8558-B769D97E5C99}"/>
              </a:ext>
            </a:extLst>
          </p:cNvPr>
          <p:cNvSpPr txBox="1"/>
          <p:nvPr/>
        </p:nvSpPr>
        <p:spPr>
          <a:xfrm>
            <a:off x="7666705" y="5438006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1524"/>
                </a:solidFill>
                <a:latin typeface="Elephant" panose="02020904090505020303" pitchFamily="18" charset="0"/>
              </a:rPr>
              <a:t>Conflict Resolution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276BEC-7E60-7BD8-05B4-2D60FF7F266B}"/>
              </a:ext>
            </a:extLst>
          </p:cNvPr>
          <p:cNvSpPr txBox="1"/>
          <p:nvPr/>
        </p:nvSpPr>
        <p:spPr>
          <a:xfrm>
            <a:off x="7666705" y="2004661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1524"/>
                </a:solidFill>
                <a:latin typeface="Elephant" panose="02020904090505020303" pitchFamily="18" charset="0"/>
              </a:rPr>
              <a:t>Creativity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ED79FF-87A5-5E40-31E3-6646C465F024}"/>
              </a:ext>
            </a:extLst>
          </p:cNvPr>
          <p:cNvSpPr txBox="1"/>
          <p:nvPr/>
        </p:nvSpPr>
        <p:spPr>
          <a:xfrm>
            <a:off x="1369805" y="3376261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1524"/>
                </a:solidFill>
                <a:latin typeface="Elephant" panose="02020904090505020303" pitchFamily="18" charset="0"/>
              </a:rPr>
              <a:t>Cinematography</a:t>
            </a:r>
          </a:p>
        </p:txBody>
      </p:sp>
    </p:spTree>
    <p:extLst>
      <p:ext uri="{BB962C8B-B14F-4D97-AF65-F5344CB8AC3E}">
        <p14:creationId xmlns:p14="http://schemas.microsoft.com/office/powerpoint/2010/main" val="428845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EC83EB-38DE-5C8D-8F62-27C57772A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134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Elephant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Wayne</dc:creator>
  <cp:lastModifiedBy>Clark Wayne</cp:lastModifiedBy>
  <cp:revision>11</cp:revision>
  <dcterms:created xsi:type="dcterms:W3CDTF">2022-08-02T11:24:39Z</dcterms:created>
  <dcterms:modified xsi:type="dcterms:W3CDTF">2022-08-10T07:32:08Z</dcterms:modified>
</cp:coreProperties>
</file>