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4" r:id="rId9"/>
    <p:sldId id="265" r:id="rId10"/>
    <p:sldId id="262" r:id="rId11"/>
    <p:sldId id="263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37E1-CAC2-4602-8604-5AE107F8E01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BD2A-9B68-4BFF-986F-C3652E327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1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37E1-CAC2-4602-8604-5AE107F8E01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BD2A-9B68-4BFF-986F-C3652E327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7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37E1-CAC2-4602-8604-5AE107F8E01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BD2A-9B68-4BFF-986F-C3652E327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6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37E1-CAC2-4602-8604-5AE107F8E01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BD2A-9B68-4BFF-986F-C3652E327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37E1-CAC2-4602-8604-5AE107F8E01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BD2A-9B68-4BFF-986F-C3652E327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9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37E1-CAC2-4602-8604-5AE107F8E01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BD2A-9B68-4BFF-986F-C3652E327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37E1-CAC2-4602-8604-5AE107F8E01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BD2A-9B68-4BFF-986F-C3652E327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2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37E1-CAC2-4602-8604-5AE107F8E01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BD2A-9B68-4BFF-986F-C3652E327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6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37E1-CAC2-4602-8604-5AE107F8E01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BD2A-9B68-4BFF-986F-C3652E327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37E1-CAC2-4602-8604-5AE107F8E01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BD2A-9B68-4BFF-986F-C3652E327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2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37E1-CAC2-4602-8604-5AE107F8E01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BD2A-9B68-4BFF-986F-C3652E327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1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A37E1-CAC2-4602-8604-5AE107F8E01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EBD2A-9B68-4BFF-986F-C3652E327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3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\\net.nefsc.noaa.gov\home0\pd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azyadmin.nl/it/robocopy-ultimate-guide/" TargetMode="External"/><Relationship Id="rId2" Type="http://schemas.openxmlformats.org/officeDocument/2006/relationships/hyperlink" Target="https://ss64.com/nt/robocopy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Moving network files using </a:t>
            </a:r>
            <a:r>
              <a:rPr lang="en-US" dirty="0" err="1" smtClean="0"/>
              <a:t>powershell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Liz brooks</a:t>
            </a:r>
          </a:p>
          <a:p>
            <a:r>
              <a:rPr lang="en-US" dirty="0" smtClean="0"/>
              <a:t>6 march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4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Z:</a:t>
            </a:r>
            <a:r>
              <a:rPr lang="en-US" dirty="0" smtClean="0"/>
              <a:t> is my current network drive that I mapped and assigned the drive letter ‘Z’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L:</a:t>
            </a:r>
            <a:r>
              <a:rPr lang="en-US" b="1" dirty="0" smtClean="0"/>
              <a:t> </a:t>
            </a:r>
            <a:r>
              <a:rPr lang="en-US" dirty="0" smtClean="0"/>
              <a:t>is my new network folder that I mapped and assigned the drive letter ‘L’</a:t>
            </a:r>
          </a:p>
          <a:p>
            <a:r>
              <a:rPr lang="en-US" dirty="0" smtClean="0"/>
              <a:t>I have &gt;&gt;5GB currently, so I have been looking at </a:t>
            </a:r>
            <a:r>
              <a:rPr lang="en-US" b="1" dirty="0" smtClean="0">
                <a:solidFill>
                  <a:srgbClr val="FF0000"/>
                </a:solidFill>
              </a:rPr>
              <a:t>Z:</a:t>
            </a:r>
            <a:r>
              <a:rPr lang="en-US" dirty="0" smtClean="0"/>
              <a:t> to decide which folders I want to move and if it is big then I guess I will have to make it a project (however that works)</a:t>
            </a:r>
          </a:p>
          <a:p>
            <a:r>
              <a:rPr lang="en-US" dirty="0" smtClean="0"/>
              <a:t>I literally have started a text tile of folder names (just the top level in Z) that I want to move, and then I can move them with this command: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robocopy</a:t>
            </a:r>
            <a:r>
              <a:rPr lang="en-US" dirty="0" smtClean="0">
                <a:solidFill>
                  <a:srgbClr val="FF0000"/>
                </a:solidFill>
              </a:rPr>
              <a:t> Z:\foldername  L:\foldername   /S /DCOPY:DAT /XO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795"/>
            <a:ext cx="10515600" cy="536620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robocopy</a:t>
            </a:r>
            <a:r>
              <a:rPr lang="en-US" dirty="0" smtClean="0">
                <a:solidFill>
                  <a:srgbClr val="FF0000"/>
                </a:solidFill>
              </a:rPr>
              <a:t> Z:\foldername  L:\foldername   /S /DCOPY:DAT /XO</a:t>
            </a:r>
          </a:p>
          <a:p>
            <a:r>
              <a:rPr lang="en-US" dirty="0" smtClean="0"/>
              <a:t>I copy this from my text tile, and then to paste that text into </a:t>
            </a:r>
            <a:r>
              <a:rPr lang="en-US" dirty="0" err="1" smtClean="0"/>
              <a:t>powershell</a:t>
            </a:r>
            <a:r>
              <a:rPr lang="en-US" dirty="0" smtClean="0"/>
              <a:t>; to do this, I put my mouse next to the </a:t>
            </a:r>
            <a:r>
              <a:rPr lang="en-US" dirty="0" err="1" smtClean="0"/>
              <a:t>powershell</a:t>
            </a:r>
            <a:r>
              <a:rPr lang="en-US" dirty="0" smtClean="0"/>
              <a:t> cursor and right click to paste the text, then hit &lt;Enter&gt;</a:t>
            </a:r>
          </a:p>
          <a:p>
            <a:r>
              <a:rPr lang="en-US" dirty="0" smtClean="0"/>
              <a:t>You can paste more than one line and it will execute them in order, e.g.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robocopy</a:t>
            </a:r>
            <a:r>
              <a:rPr lang="en-US" dirty="0" smtClean="0">
                <a:solidFill>
                  <a:srgbClr val="FF0000"/>
                </a:solidFill>
              </a:rPr>
              <a:t> Z:\adios_plots  L:\adios_plots   /S /DCOPY:DAT /XO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robocopy</a:t>
            </a:r>
            <a:r>
              <a:rPr lang="en-US" dirty="0" smtClean="0">
                <a:solidFill>
                  <a:srgbClr val="FF0000"/>
                </a:solidFill>
              </a:rPr>
              <a:t> Z:\admb  L:\admb   /S /DCOPY:DAT /XO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robocopy</a:t>
            </a:r>
            <a:r>
              <a:rPr lang="en-US" dirty="0" smtClean="0">
                <a:solidFill>
                  <a:srgbClr val="FF0000"/>
                </a:solidFill>
              </a:rPr>
              <a:t> Z:\admb_evalmcmc  L:\admb_evalmcmc   /S /DCOPY:DAT /XO</a:t>
            </a:r>
          </a:p>
          <a:p>
            <a:r>
              <a:rPr lang="en-US" dirty="0" smtClean="0"/>
              <a:t>You could also copy the folder on Z: to a new folder name on L: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robocopy</a:t>
            </a:r>
            <a:r>
              <a:rPr lang="en-US" dirty="0" smtClean="0">
                <a:solidFill>
                  <a:srgbClr val="FF0000"/>
                </a:solidFill>
              </a:rPr>
              <a:t> Z:\adios_plots  L:\survey_adios_plots   /S /DCOPY:DAT /XO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3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1000" cy="1325563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8725" cy="4351338"/>
          </a:xfrm>
        </p:spPr>
        <p:txBody>
          <a:bodyPr/>
          <a:lstStyle/>
          <a:p>
            <a:r>
              <a:rPr lang="en-US" dirty="0" smtClean="0"/>
              <a:t>After the files are copied, it summarizes what it did</a:t>
            </a:r>
          </a:p>
          <a:p>
            <a:r>
              <a:rPr lang="en-US" dirty="0" smtClean="0"/>
              <a:t>It shows how many directories there were, how many copied, how many skipped, Files, Bytes, and the speed</a:t>
            </a:r>
          </a:p>
          <a:p>
            <a:r>
              <a:rPr lang="en-US" dirty="0" smtClean="0"/>
              <a:t>It is </a:t>
            </a:r>
            <a:r>
              <a:rPr lang="en-US" u="sng" dirty="0" smtClean="0"/>
              <a:t>way</a:t>
            </a:r>
            <a:r>
              <a:rPr lang="en-US" dirty="0" smtClean="0"/>
              <a:t> faster than drag and drop copying in Windows Explorer and it preserves timestamp attributes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180975"/>
            <a:ext cx="6315075" cy="6496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05953" y="3033486"/>
            <a:ext cx="6068332" cy="364353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57600" y="4107543"/>
            <a:ext cx="2061029" cy="2177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817257" y="1291771"/>
            <a:ext cx="2291443" cy="5338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41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and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ISSUE: I have noticed that it won’t work if the directory has a space in the name (I always avoid spaces in file names and directories, but I have a couple folders like this that were shared with me) – so, note to self, avoid spaces in file names and folder names.  I haven’t figured out a workaround for this, but I suppose if you just go into Windows Explorer and change the folder name from “My SAS Programs” to “</a:t>
            </a:r>
            <a:r>
              <a:rPr lang="en-US" dirty="0" err="1" smtClean="0"/>
              <a:t>My_SAS_Programs</a:t>
            </a:r>
            <a:r>
              <a:rPr lang="en-US" dirty="0" smtClean="0"/>
              <a:t>” then it will copy just fine… </a:t>
            </a:r>
            <a:r>
              <a:rPr lang="en-US" i="1" dirty="0" smtClean="0"/>
              <a:t>but</a:t>
            </a:r>
            <a:r>
              <a:rPr lang="en-US" dirty="0" smtClean="0"/>
              <a:t> if you have programs pointing to that directory with spaces in the name then it will mess that up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Solution</a:t>
            </a:r>
            <a:r>
              <a:rPr lang="en-US" dirty="0" smtClean="0"/>
              <a:t> is to use quotes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robocopy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“Z</a:t>
            </a:r>
            <a:r>
              <a:rPr lang="en-US" dirty="0">
                <a:solidFill>
                  <a:srgbClr val="FF0000"/>
                </a:solidFill>
              </a:rPr>
              <a:t>:\</a:t>
            </a:r>
            <a:r>
              <a:rPr lang="en-US" dirty="0" smtClean="0">
                <a:solidFill>
                  <a:srgbClr val="FF0000"/>
                </a:solidFill>
              </a:rPr>
              <a:t>folder name”  “L</a:t>
            </a:r>
            <a:r>
              <a:rPr lang="en-US" dirty="0">
                <a:solidFill>
                  <a:srgbClr val="FF0000"/>
                </a:solidFill>
              </a:rPr>
              <a:t>:\</a:t>
            </a:r>
            <a:r>
              <a:rPr lang="en-US" dirty="0" smtClean="0">
                <a:solidFill>
                  <a:srgbClr val="FF0000"/>
                </a:solidFill>
              </a:rPr>
              <a:t>folder name”   </a:t>
            </a:r>
            <a:r>
              <a:rPr lang="en-US" dirty="0">
                <a:solidFill>
                  <a:srgbClr val="FF0000"/>
                </a:solidFill>
              </a:rPr>
              <a:t>/S /DCOPY:DAT /</a:t>
            </a:r>
            <a:r>
              <a:rPr lang="en-US" dirty="0" smtClean="0">
                <a:solidFill>
                  <a:srgbClr val="FF0000"/>
                </a:solidFill>
              </a:rPr>
              <a:t>XO</a:t>
            </a:r>
            <a:endParaRPr lang="en-US" dirty="0" smtClean="0"/>
          </a:p>
          <a:p>
            <a:r>
              <a:rPr lang="en-US" dirty="0" smtClean="0"/>
              <a:t>NOTE: As noted in an earlier slide, I use this to make back-ups of my laptop to an external drive, and the /XO part of the command will only copy over files that are newer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0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and Issues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Feel free to add your own useful notes or issues that you discover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/s will copy all sub-directories</a:t>
            </a:r>
          </a:p>
          <a:p>
            <a:r>
              <a:rPr lang="en-US" dirty="0" smtClean="0"/>
              <a:t>/e will ensure you copy all empty subdirectories</a:t>
            </a:r>
          </a:p>
          <a:p>
            <a:r>
              <a:rPr lang="en-US" dirty="0" smtClean="0"/>
              <a:t>*.* will explicitly specify that all files with any extensions </a:t>
            </a:r>
            <a:r>
              <a:rPr lang="en-US" smtClean="0"/>
              <a:t>get copied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your current and new network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79670" cy="4351338"/>
          </a:xfrm>
        </p:spPr>
        <p:txBody>
          <a:bodyPr/>
          <a:lstStyle/>
          <a:p>
            <a:r>
              <a:rPr lang="en-US" dirty="0" smtClean="0"/>
              <a:t>Right click on </a:t>
            </a:r>
            <a:r>
              <a:rPr lang="en-US" b="1" dirty="0" smtClean="0"/>
              <a:t>This PC </a:t>
            </a:r>
            <a:r>
              <a:rPr lang="en-US" dirty="0" smtClean="0"/>
              <a:t>in Windows Explorer, and select ‘Map Network Drive’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842" y="1432560"/>
            <a:ext cx="4752975" cy="4953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933371" y="3077029"/>
            <a:ext cx="2426471" cy="149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5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your current and new network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739640" cy="45523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‘Drive’ pick a letter, and then for ‘Folder’ enter the path to your current network drive, e.g.</a:t>
            </a:r>
          </a:p>
          <a:p>
            <a:pPr marL="0" indent="0">
              <a:buNone/>
            </a:pPr>
            <a:r>
              <a:rPr lang="en-US" sz="2000" dirty="0" smtClean="0">
                <a:hlinkClick r:id="rId2" action="ppaction://hlinkfile"/>
              </a:rPr>
              <a:t>\\net.nefsc.noaa.gov\home0\pdy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Click Finish at the bottom</a:t>
            </a:r>
          </a:p>
          <a:p>
            <a:r>
              <a:rPr lang="en-US" dirty="0" smtClean="0"/>
              <a:t>Do not check the box ‘Reconnect at sign-in’ (if you do, I have found it won’t connect and you actually have to ‘Disconnect network drive’ and then re-do the steps to map 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156" y="1520190"/>
            <a:ext cx="6517844" cy="533781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849257" y="3265716"/>
            <a:ext cx="943429" cy="4209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85543" y="3621312"/>
            <a:ext cx="943429" cy="4281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69529" y="2939144"/>
            <a:ext cx="2083412" cy="682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the network (if at home, you need to be on VPN)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you are connected, you will be prompted to login to the laptop; sometimes it offers CAC login first—if so, select ‘Other’ at the bottom and login to NMFS Domain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22" y="3779154"/>
            <a:ext cx="4919511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442" y="2691945"/>
            <a:ext cx="5224409" cy="411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5771" y="3178629"/>
            <a:ext cx="246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Connecting to network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11200" y="3527020"/>
            <a:ext cx="551543" cy="94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41735" y="3055330"/>
            <a:ext cx="2267065" cy="20101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your new network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probably got an email from IT about how to login to your new network folder</a:t>
            </a:r>
          </a:p>
          <a:p>
            <a:r>
              <a:rPr lang="en-US" dirty="0" smtClean="0"/>
              <a:t>I followed the same procedure to map my new network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move files at the </a:t>
            </a:r>
            <a:r>
              <a:rPr lang="en-US" dirty="0" err="1" smtClean="0"/>
              <a:t>commandline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" y="1417320"/>
            <a:ext cx="11666946" cy="5212080"/>
          </a:xfrm>
        </p:spPr>
        <p:txBody>
          <a:bodyPr>
            <a:normAutofit/>
          </a:bodyPr>
          <a:lstStyle/>
          <a:p>
            <a:r>
              <a:rPr lang="en-US" dirty="0" smtClean="0"/>
              <a:t>Drag and drop between two Windows Explorer windows is slow, and will modify the date on all folders to the date that you move them</a:t>
            </a:r>
          </a:p>
          <a:p>
            <a:endParaRPr lang="en-US" dirty="0" smtClean="0"/>
          </a:p>
          <a:p>
            <a:r>
              <a:rPr lang="en-US" dirty="0" smtClean="0"/>
              <a:t>I use </a:t>
            </a:r>
            <a:r>
              <a:rPr lang="en-US" b="1" dirty="0" err="1" smtClean="0"/>
              <a:t>Powershell</a:t>
            </a:r>
            <a:r>
              <a:rPr lang="en-US" dirty="0" smtClean="0"/>
              <a:t> to move the files, and with explicit </a:t>
            </a:r>
            <a:r>
              <a:rPr lang="en-US" dirty="0" err="1" smtClean="0"/>
              <a:t>commandline</a:t>
            </a:r>
            <a:r>
              <a:rPr lang="en-US" dirty="0" smtClean="0"/>
              <a:t> option to preserve the data, attributes, and timestamps on the files moved</a:t>
            </a:r>
          </a:p>
          <a:p>
            <a:endParaRPr lang="en-US" dirty="0" smtClean="0"/>
          </a:p>
          <a:p>
            <a:r>
              <a:rPr lang="en-US" dirty="0" smtClean="0"/>
              <a:t>I also specify to overwrite if the file exists and has an older time stamp (because I use this process for backups, too)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4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Commandline</a:t>
            </a:r>
            <a:r>
              <a:rPr lang="en-US" dirty="0" smtClean="0"/>
              <a:t> flags that I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/</a:t>
            </a:r>
            <a:r>
              <a:rPr lang="en-US" dirty="0" err="1"/>
              <a:t>DCOPY:DCflag</a:t>
            </a:r>
            <a:r>
              <a:rPr lang="en-US" dirty="0"/>
              <a:t>[s] : What to COPY for Directories (default is /DCOPY:DA)</a:t>
            </a:r>
          </a:p>
          <a:p>
            <a:pPr marL="457200" lvl="1" indent="0">
              <a:buNone/>
            </a:pPr>
            <a:r>
              <a:rPr lang="en-US" dirty="0"/>
              <a:t>                      (</a:t>
            </a:r>
            <a:r>
              <a:rPr lang="en-US" dirty="0" err="1"/>
              <a:t>DCflags</a:t>
            </a:r>
            <a:r>
              <a:rPr lang="en-US" dirty="0"/>
              <a:t> : D=Data, A=Attributes, T=Timestamps,</a:t>
            </a:r>
          </a:p>
          <a:p>
            <a:pPr marL="457200" lvl="1" indent="0">
              <a:buNone/>
            </a:pPr>
            <a:r>
              <a:rPr lang="en-US" dirty="0"/>
              <a:t>                                E=EAs, X=Skip alt data streams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/XO : Exclude Older - if destination file already exists and is the same date</a:t>
            </a:r>
          </a:p>
          <a:p>
            <a:pPr marL="457200" lvl="1" indent="0">
              <a:buNone/>
            </a:pPr>
            <a:r>
              <a:rPr lang="en-US" dirty="0"/>
              <a:t>                     or newer than the source, don’t overwrite </a:t>
            </a:r>
            <a:r>
              <a:rPr lang="en-US" dirty="0" smtClean="0"/>
              <a:t>it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See here for brief summary of commands: </a:t>
            </a:r>
            <a:r>
              <a:rPr lang="en-US" dirty="0">
                <a:hlinkClick r:id="rId2"/>
              </a:rPr>
              <a:t>https://ss64.com/nt/robocopy.html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also here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>
                <a:hlinkClick r:id="rId3"/>
              </a:rPr>
              <a:t>https://lazyadmin.nl/it/robocopy-ultimate-guide/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9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</a:t>
            </a:r>
            <a:r>
              <a:rPr lang="en-US" dirty="0" err="1" smtClean="0"/>
              <a:t>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1701119"/>
            <a:ext cx="4778829" cy="4351338"/>
          </a:xfrm>
        </p:spPr>
        <p:txBody>
          <a:bodyPr/>
          <a:lstStyle/>
          <a:p>
            <a:r>
              <a:rPr lang="en-US" dirty="0" smtClean="0"/>
              <a:t>Click on the ‘Search’ Icon, and type ‘</a:t>
            </a:r>
            <a:r>
              <a:rPr lang="en-US" dirty="0" err="1" smtClean="0"/>
              <a:t>powershell</a:t>
            </a:r>
            <a:r>
              <a:rPr lang="en-US" dirty="0" smtClean="0"/>
              <a:t>’ in the search window</a:t>
            </a:r>
          </a:p>
          <a:p>
            <a:endParaRPr lang="en-US" dirty="0" smtClean="0"/>
          </a:p>
          <a:p>
            <a:r>
              <a:rPr lang="en-US" dirty="0" smtClean="0"/>
              <a:t>Click on Windows </a:t>
            </a:r>
            <a:r>
              <a:rPr lang="en-US" dirty="0" err="1" smtClean="0"/>
              <a:t>Powershell</a:t>
            </a:r>
            <a:r>
              <a:rPr lang="en-US" dirty="0" smtClean="0"/>
              <a:t> icon to launch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027906"/>
            <a:ext cx="6400800" cy="545105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426857" y="2206171"/>
            <a:ext cx="1814286" cy="38462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5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Powershell</a:t>
            </a:r>
            <a:r>
              <a:rPr lang="en-US" dirty="0" smtClean="0"/>
              <a:t> – it looks like this for 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91" y="1583192"/>
            <a:ext cx="7498080" cy="463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4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960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Moving network files using powershell</vt:lpstr>
      <vt:lpstr>Map your current and new network drives</vt:lpstr>
      <vt:lpstr>Map your current and new network drives</vt:lpstr>
      <vt:lpstr>Login to the network (if at home, you need to be on VPN)</vt:lpstr>
      <vt:lpstr>Map your new network folder</vt:lpstr>
      <vt:lpstr>How to move files at the commandline</vt:lpstr>
      <vt:lpstr>Commandline flags that I use</vt:lpstr>
      <vt:lpstr>Launch Powershell</vt:lpstr>
      <vt:lpstr>Powershell – it looks like this for me</vt:lpstr>
      <vt:lpstr>Example</vt:lpstr>
      <vt:lpstr>Example (cont.)</vt:lpstr>
      <vt:lpstr>Result</vt:lpstr>
      <vt:lpstr>Notes and Issues</vt:lpstr>
      <vt:lpstr>Notes and Issues (cont.)</vt:lpstr>
    </vt:vector>
  </TitlesOfParts>
  <Company>NEFSC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network files using powershell</dc:title>
  <dc:creator>Liz Brooks</dc:creator>
  <cp:lastModifiedBy>Jonathan.Deroba</cp:lastModifiedBy>
  <cp:revision>15</cp:revision>
  <dcterms:created xsi:type="dcterms:W3CDTF">2024-03-06T20:34:01Z</dcterms:created>
  <dcterms:modified xsi:type="dcterms:W3CDTF">2025-04-02T13:49:45Z</dcterms:modified>
</cp:coreProperties>
</file>