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7620000"/>
  <p:notesSz cx="7620000" cy="5715000"/>
  <p:embeddedFontLst>
    <p:embeddedFont>
      <p:font typeface="Palatino Linotype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kSRvxjHhay34vy3XDW9o8f+TD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.fntdata"/><Relationship Id="rId14" Type="http://schemas.openxmlformats.org/officeDocument/2006/relationships/font" Target="fonts/PalatinoLinotype-regular.fntdata"/><Relationship Id="rId17" Type="http://schemas.openxmlformats.org/officeDocument/2006/relationships/font" Target="fonts/PalatinoLinotype-boldItalic.fntdata"/><Relationship Id="rId16" Type="http://schemas.openxmlformats.org/officeDocument/2006/relationships/font" Target="fonts/PalatinoLinotyp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270250" y="428625"/>
            <a:ext cx="5080250" cy="21431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81000" y="1314450"/>
            <a:ext cx="6858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ctrTitle"/>
          </p:nvPr>
        </p:nvSpPr>
        <p:spPr>
          <a:xfrm>
            <a:off x="853645" y="656037"/>
            <a:ext cx="238569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subTitle"/>
          </p:nvPr>
        </p:nvSpPr>
        <p:spPr>
          <a:xfrm>
            <a:off x="1143000" y="3200400"/>
            <a:ext cx="53340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381000" y="1314450"/>
            <a:ext cx="33147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3924300" y="1314450"/>
            <a:ext cx="33147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81000" y="1314450"/>
            <a:ext cx="6858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2590800" y="5314950"/>
            <a:ext cx="2438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3810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5486400" y="5314950"/>
            <a:ext cx="1752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/>
          <p:nvPr/>
        </p:nvSpPr>
        <p:spPr>
          <a:xfrm>
            <a:off x="0" y="0"/>
            <a:ext cx="4686300" cy="5715000"/>
          </a:xfrm>
          <a:custGeom>
            <a:rect b="b" l="l" r="r" t="t"/>
            <a:pathLst>
              <a:path extrusionOk="0" h="5715000" w="4686300">
                <a:moveTo>
                  <a:pt x="46862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4686299" y="0"/>
                </a:lnTo>
                <a:lnTo>
                  <a:pt x="4686299" y="5714999"/>
                </a:lnTo>
                <a:close/>
              </a:path>
            </a:pathLst>
          </a:custGeom>
          <a:solidFill>
            <a:srgbClr val="FDC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05" y="1396449"/>
            <a:ext cx="3970083" cy="292451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5037118" y="1979770"/>
            <a:ext cx="571500" cy="63500"/>
          </a:xfrm>
          <a:custGeom>
            <a:rect b="b" l="l" r="r" t="t"/>
            <a:pathLst>
              <a:path extrusionOk="0" h="63500" w="571500">
                <a:moveTo>
                  <a:pt x="571505" y="63500"/>
                </a:moveTo>
                <a:lnTo>
                  <a:pt x="0" y="63500"/>
                </a:lnTo>
                <a:lnTo>
                  <a:pt x="0" y="0"/>
                </a:lnTo>
                <a:lnTo>
                  <a:pt x="571505" y="0"/>
                </a:lnTo>
                <a:lnTo>
                  <a:pt x="571505" y="63500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5024418" y="2197417"/>
            <a:ext cx="1682114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"Если	хочешь быстро - иди один,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805143" y="2243327"/>
            <a:ext cx="445770" cy="227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идти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5024418" y="2692716"/>
            <a:ext cx="22256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если	хочешь	идти далеко - идите вместе." африканская пословица.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0" y="0"/>
            <a:ext cx="7620000" cy="5715000"/>
            <a:chOff x="0" y="0"/>
            <a:chExt cx="7620000" cy="5715000"/>
          </a:xfrm>
        </p:grpSpPr>
        <p:sp>
          <p:nvSpPr>
            <p:cNvPr id="54" name="Google Shape;54;p2"/>
            <p:cNvSpPr/>
            <p:nvPr/>
          </p:nvSpPr>
          <p:spPr>
            <a:xfrm>
              <a:off x="0" y="0"/>
              <a:ext cx="7620000" cy="5143500"/>
            </a:xfrm>
            <a:custGeom>
              <a:rect b="b" l="l" r="r" t="t"/>
              <a:pathLst>
                <a:path extrusionOk="0" h="5143500" w="7620000">
                  <a:moveTo>
                    <a:pt x="0" y="5143499"/>
                  </a:moveTo>
                  <a:lnTo>
                    <a:pt x="7619999" y="5143499"/>
                  </a:lnTo>
                  <a:lnTo>
                    <a:pt x="76199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DC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5143500"/>
              <a:ext cx="7620000" cy="571500"/>
            </a:xfrm>
            <a:custGeom>
              <a:rect b="b" l="l" r="r" t="t"/>
              <a:pathLst>
                <a:path extrusionOk="0" h="571500" w="7620000">
                  <a:moveTo>
                    <a:pt x="7619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7619999" y="0"/>
                  </a:lnTo>
                  <a:lnTo>
                    <a:pt x="7619999" y="571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2"/>
          <p:cNvSpPr txBox="1"/>
          <p:nvPr>
            <p:ph type="title"/>
          </p:nvPr>
        </p:nvSpPr>
        <p:spPr>
          <a:xfrm>
            <a:off x="558800" y="485109"/>
            <a:ext cx="4788535" cy="187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rgbClr val="0C45A6"/>
                </a:solidFill>
                <a:latin typeface="Trebuchet MS"/>
                <a:ea typeface="Trebuchet MS"/>
                <a:cs typeface="Trebuchet MS"/>
                <a:sym typeface="Trebuchet MS"/>
              </a:rPr>
              <a:t>3 самых нужных навыки для работы в команде</a:t>
            </a:r>
            <a:endParaRPr sz="3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331" y="2071539"/>
            <a:ext cx="3312668" cy="306395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/>
        </p:nvSpPr>
        <p:spPr>
          <a:xfrm>
            <a:off x="653775" y="2879525"/>
            <a:ext cx="33498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ОТВЕТСТВЕННОСТЬ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ДОВЕРИЕ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КОММУНИКАТИВНЫЕ НАВЫКИ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>
            <a:off x="0" y="0"/>
            <a:ext cx="7620000" cy="5715000"/>
          </a:xfrm>
          <a:custGeom>
            <a:rect b="b" l="l" r="r" t="t"/>
            <a:pathLst>
              <a:path extrusionOk="0" h="5715000" w="7620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FDCF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029868" y="1569741"/>
            <a:ext cx="401955" cy="52705"/>
          </a:xfrm>
          <a:custGeom>
            <a:rect b="b" l="l" r="r" t="t"/>
            <a:pathLst>
              <a:path extrusionOk="0" h="52705" w="401954">
                <a:moveTo>
                  <a:pt x="401835" y="52089"/>
                </a:moveTo>
                <a:lnTo>
                  <a:pt x="0" y="52089"/>
                </a:lnTo>
                <a:lnTo>
                  <a:pt x="0" y="0"/>
                </a:lnTo>
                <a:lnTo>
                  <a:pt x="401835" y="0"/>
                </a:lnTo>
                <a:lnTo>
                  <a:pt x="401835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5017168" y="1743352"/>
            <a:ext cx="20016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28824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615396" y="2016574"/>
            <a:ext cx="401955" cy="52705"/>
          </a:xfrm>
          <a:custGeom>
            <a:rect b="b" l="l" r="r" t="t"/>
            <a:pathLst>
              <a:path extrusionOk="0" h="52705" w="401955">
                <a:moveTo>
                  <a:pt x="401835" y="52089"/>
                </a:moveTo>
                <a:lnTo>
                  <a:pt x="0" y="52089"/>
                </a:lnTo>
                <a:lnTo>
                  <a:pt x="0" y="0"/>
                </a:lnTo>
                <a:lnTo>
                  <a:pt x="401835" y="0"/>
                </a:lnTo>
                <a:lnTo>
                  <a:pt x="401835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2602696" y="2194986"/>
            <a:ext cx="180149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Ответственность необходима для эффективной работы команды.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343" y="3544396"/>
            <a:ext cx="1278561" cy="15222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6548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45A6"/>
                </a:solidFill>
              </a:rPr>
              <a:t>ОТВЕТСТВЕННОСТЬ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029868" y="3097573"/>
            <a:ext cx="401955" cy="52705"/>
          </a:xfrm>
          <a:custGeom>
            <a:rect b="b" l="l" r="r" t="t"/>
            <a:pathLst>
              <a:path extrusionOk="0" h="52705" w="401954">
                <a:moveTo>
                  <a:pt x="401835" y="52089"/>
                </a:moveTo>
                <a:lnTo>
                  <a:pt x="0" y="52089"/>
                </a:lnTo>
                <a:lnTo>
                  <a:pt x="0" y="0"/>
                </a:lnTo>
                <a:lnTo>
                  <a:pt x="401835" y="0"/>
                </a:lnTo>
                <a:lnTo>
                  <a:pt x="401835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5017168" y="3271184"/>
            <a:ext cx="1853564" cy="71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Умение брать на себя ответственность за результат команды.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978068" y="1820159"/>
            <a:ext cx="1853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Обязанность индивида выполнять порученную задачу.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19999" cy="31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833139" y="4110809"/>
            <a:ext cx="2385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C45A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ДОВЕРИЕ</a:t>
            </a:r>
            <a:endParaRPr sz="35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3556666" y="2408937"/>
            <a:ext cx="3373754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0C45A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Доверие в команде как ключ к успеху.</a:t>
            </a:r>
            <a:endParaRPr sz="245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5"/>
          <p:cNvSpPr txBox="1"/>
          <p:nvPr>
            <p:ph type="ctrTitle"/>
          </p:nvPr>
        </p:nvSpPr>
        <p:spPr>
          <a:xfrm>
            <a:off x="853645" y="656037"/>
            <a:ext cx="238569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45A6"/>
                </a:solidFill>
              </a:rPr>
              <a:t>ДОВЕРИЕ</a:t>
            </a: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875457" y="2277954"/>
            <a:ext cx="1741013" cy="1681480"/>
            <a:chOff x="875457" y="2277954"/>
            <a:chExt cx="1741013" cy="1681480"/>
          </a:xfrm>
        </p:grpSpPr>
        <p:sp>
          <p:nvSpPr>
            <p:cNvPr id="87" name="Google Shape;87;p5"/>
            <p:cNvSpPr/>
            <p:nvPr/>
          </p:nvSpPr>
          <p:spPr>
            <a:xfrm>
              <a:off x="1775730" y="2277954"/>
              <a:ext cx="840740" cy="1681480"/>
            </a:xfrm>
            <a:custGeom>
              <a:rect b="b" l="l" r="r" t="t"/>
              <a:pathLst>
                <a:path extrusionOk="0" h="1681479" w="840739">
                  <a:moveTo>
                    <a:pt x="539475" y="985345"/>
                  </a:moveTo>
                  <a:lnTo>
                    <a:pt x="297421" y="1210222"/>
                  </a:lnTo>
                  <a:lnTo>
                    <a:pt x="301381" y="1103888"/>
                  </a:lnTo>
                  <a:lnTo>
                    <a:pt x="282884" y="1088657"/>
                  </a:lnTo>
                  <a:lnTo>
                    <a:pt x="268823" y="1069320"/>
                  </a:lnTo>
                  <a:lnTo>
                    <a:pt x="260100" y="1046731"/>
                  </a:lnTo>
                  <a:lnTo>
                    <a:pt x="257617" y="1021747"/>
                  </a:lnTo>
                  <a:lnTo>
                    <a:pt x="265450" y="810670"/>
                  </a:lnTo>
                  <a:lnTo>
                    <a:pt x="222841" y="790979"/>
                  </a:lnTo>
                  <a:lnTo>
                    <a:pt x="183004" y="766869"/>
                  </a:lnTo>
                  <a:lnTo>
                    <a:pt x="146246" y="738667"/>
                  </a:lnTo>
                  <a:lnTo>
                    <a:pt x="112877" y="706697"/>
                  </a:lnTo>
                  <a:lnTo>
                    <a:pt x="83202" y="671285"/>
                  </a:lnTo>
                  <a:lnTo>
                    <a:pt x="57531" y="632756"/>
                  </a:lnTo>
                  <a:lnTo>
                    <a:pt x="36171" y="591437"/>
                  </a:lnTo>
                  <a:lnTo>
                    <a:pt x="19430" y="547653"/>
                  </a:lnTo>
                  <a:lnTo>
                    <a:pt x="7616" y="501728"/>
                  </a:lnTo>
                  <a:lnTo>
                    <a:pt x="1036" y="453990"/>
                  </a:lnTo>
                  <a:lnTo>
                    <a:pt x="0" y="404762"/>
                  </a:lnTo>
                  <a:lnTo>
                    <a:pt x="4644" y="355867"/>
                  </a:lnTo>
                  <a:lnTo>
                    <a:pt x="14668" y="308831"/>
                  </a:lnTo>
                  <a:lnTo>
                    <a:pt x="29746" y="263959"/>
                  </a:lnTo>
                  <a:lnTo>
                    <a:pt x="49551" y="221554"/>
                  </a:lnTo>
                  <a:lnTo>
                    <a:pt x="73756" y="181921"/>
                  </a:lnTo>
                  <a:lnTo>
                    <a:pt x="102034" y="145361"/>
                  </a:lnTo>
                  <a:lnTo>
                    <a:pt x="134059" y="112180"/>
                  </a:lnTo>
                  <a:lnTo>
                    <a:pt x="169503" y="82680"/>
                  </a:lnTo>
                  <a:lnTo>
                    <a:pt x="208040" y="57166"/>
                  </a:lnTo>
                  <a:lnTo>
                    <a:pt x="249343" y="35940"/>
                  </a:lnTo>
                  <a:lnTo>
                    <a:pt x="293085" y="19307"/>
                  </a:lnTo>
                  <a:lnTo>
                    <a:pt x="338940" y="7570"/>
                  </a:lnTo>
                  <a:lnTo>
                    <a:pt x="386580" y="1033"/>
                  </a:lnTo>
                  <a:lnTo>
                    <a:pt x="435679" y="0"/>
                  </a:lnTo>
                  <a:lnTo>
                    <a:pt x="484564" y="4624"/>
                  </a:lnTo>
                  <a:lnTo>
                    <a:pt x="486968" y="5135"/>
                  </a:lnTo>
                  <a:lnTo>
                    <a:pt x="365183" y="118278"/>
                  </a:lnTo>
                  <a:lnTo>
                    <a:pt x="344074" y="147220"/>
                  </a:lnTo>
                  <a:lnTo>
                    <a:pt x="335404" y="183268"/>
                  </a:lnTo>
                  <a:lnTo>
                    <a:pt x="341413" y="219879"/>
                  </a:lnTo>
                  <a:lnTo>
                    <a:pt x="360331" y="250290"/>
                  </a:lnTo>
                  <a:lnTo>
                    <a:pt x="389265" y="271386"/>
                  </a:lnTo>
                  <a:lnTo>
                    <a:pt x="425321" y="280053"/>
                  </a:lnTo>
                  <a:lnTo>
                    <a:pt x="461909" y="274056"/>
                  </a:lnTo>
                  <a:lnTo>
                    <a:pt x="492324" y="255129"/>
                  </a:lnTo>
                  <a:lnTo>
                    <a:pt x="674393" y="85980"/>
                  </a:lnTo>
                  <a:lnTo>
                    <a:pt x="695004" y="101918"/>
                  </a:lnTo>
                  <a:lnTo>
                    <a:pt x="728171" y="133923"/>
                  </a:lnTo>
                  <a:lnTo>
                    <a:pt x="757655" y="169348"/>
                  </a:lnTo>
                  <a:lnTo>
                    <a:pt x="783153" y="207865"/>
                  </a:lnTo>
                  <a:lnTo>
                    <a:pt x="804362" y="249148"/>
                  </a:lnTo>
                  <a:lnTo>
                    <a:pt x="820978" y="292869"/>
                  </a:lnTo>
                  <a:lnTo>
                    <a:pt x="832697" y="338702"/>
                  </a:lnTo>
                  <a:lnTo>
                    <a:pt x="839216" y="386320"/>
                  </a:lnTo>
                  <a:lnTo>
                    <a:pt x="840231" y="435396"/>
                  </a:lnTo>
                  <a:lnTo>
                    <a:pt x="835581" y="484422"/>
                  </a:lnTo>
                  <a:lnTo>
                    <a:pt x="825510" y="531559"/>
                  </a:lnTo>
                  <a:lnTo>
                    <a:pt x="811153" y="574122"/>
                  </a:lnTo>
                  <a:lnTo>
                    <a:pt x="545564" y="820865"/>
                  </a:lnTo>
                  <a:lnTo>
                    <a:pt x="539475" y="985345"/>
                  </a:lnTo>
                  <a:close/>
                </a:path>
                <a:path extrusionOk="0" h="1681479" w="840739">
                  <a:moveTo>
                    <a:pt x="674393" y="85980"/>
                  </a:moveTo>
                  <a:lnTo>
                    <a:pt x="492324" y="255129"/>
                  </a:lnTo>
                  <a:lnTo>
                    <a:pt x="513444" y="226177"/>
                  </a:lnTo>
                  <a:lnTo>
                    <a:pt x="522145" y="190100"/>
                  </a:lnTo>
                  <a:lnTo>
                    <a:pt x="516151" y="153505"/>
                  </a:lnTo>
                  <a:lnTo>
                    <a:pt x="497238" y="123099"/>
                  </a:lnTo>
                  <a:lnTo>
                    <a:pt x="468299" y="101997"/>
                  </a:lnTo>
                  <a:lnTo>
                    <a:pt x="432228" y="93315"/>
                  </a:lnTo>
                  <a:lnTo>
                    <a:pt x="395609" y="99342"/>
                  </a:lnTo>
                  <a:lnTo>
                    <a:pt x="365183" y="118278"/>
                  </a:lnTo>
                  <a:lnTo>
                    <a:pt x="486968" y="5135"/>
                  </a:lnTo>
                  <a:lnTo>
                    <a:pt x="531588" y="14628"/>
                  </a:lnTo>
                  <a:lnTo>
                    <a:pt x="576447" y="29687"/>
                  </a:lnTo>
                  <a:lnTo>
                    <a:pt x="618839" y="49473"/>
                  </a:lnTo>
                  <a:lnTo>
                    <a:pt x="658459" y="73659"/>
                  </a:lnTo>
                  <a:lnTo>
                    <a:pt x="674393" y="85980"/>
                  </a:lnTo>
                  <a:close/>
                </a:path>
                <a:path extrusionOk="0" h="1681479" w="840739">
                  <a:moveTo>
                    <a:pt x="705435" y="728313"/>
                  </a:moveTo>
                  <a:lnTo>
                    <a:pt x="669792" y="757762"/>
                  </a:lnTo>
                  <a:lnTo>
                    <a:pt x="631045" y="783205"/>
                  </a:lnTo>
                  <a:lnTo>
                    <a:pt x="589526" y="804340"/>
                  </a:lnTo>
                  <a:lnTo>
                    <a:pt x="545564" y="820865"/>
                  </a:lnTo>
                  <a:lnTo>
                    <a:pt x="811153" y="574122"/>
                  </a:lnTo>
                  <a:lnTo>
                    <a:pt x="790432" y="618953"/>
                  </a:lnTo>
                  <a:lnTo>
                    <a:pt x="766086" y="658606"/>
                  </a:lnTo>
                  <a:lnTo>
                    <a:pt x="737643" y="695160"/>
                  </a:lnTo>
                  <a:lnTo>
                    <a:pt x="705435" y="728313"/>
                  </a:lnTo>
                  <a:close/>
                </a:path>
                <a:path extrusionOk="0" h="1681479" w="840739">
                  <a:moveTo>
                    <a:pt x="530837" y="1218668"/>
                  </a:moveTo>
                  <a:lnTo>
                    <a:pt x="288764" y="1443563"/>
                  </a:lnTo>
                  <a:lnTo>
                    <a:pt x="290570" y="1396908"/>
                  </a:lnTo>
                  <a:lnTo>
                    <a:pt x="272517" y="1392580"/>
                  </a:lnTo>
                  <a:lnTo>
                    <a:pt x="258049" y="1382041"/>
                  </a:lnTo>
                  <a:lnTo>
                    <a:pt x="248602" y="1366838"/>
                  </a:lnTo>
                  <a:lnTo>
                    <a:pt x="245612" y="1348516"/>
                  </a:lnTo>
                  <a:lnTo>
                    <a:pt x="249037" y="1255172"/>
                  </a:lnTo>
                  <a:lnTo>
                    <a:pt x="253354" y="1237106"/>
                  </a:lnTo>
                  <a:lnTo>
                    <a:pt x="263884" y="1222638"/>
                  </a:lnTo>
                  <a:lnTo>
                    <a:pt x="279087" y="1213200"/>
                  </a:lnTo>
                  <a:lnTo>
                    <a:pt x="297421" y="1210222"/>
                  </a:lnTo>
                  <a:lnTo>
                    <a:pt x="539475" y="985345"/>
                  </a:lnTo>
                  <a:lnTo>
                    <a:pt x="530837" y="1218668"/>
                  </a:lnTo>
                  <a:close/>
                </a:path>
                <a:path extrusionOk="0" h="1681479" w="840739">
                  <a:moveTo>
                    <a:pt x="480637" y="1650064"/>
                  </a:moveTo>
                  <a:lnTo>
                    <a:pt x="442621" y="1673719"/>
                  </a:lnTo>
                  <a:lnTo>
                    <a:pt x="396872" y="1681230"/>
                  </a:lnTo>
                  <a:lnTo>
                    <a:pt x="356864" y="1672601"/>
                  </a:lnTo>
                  <a:lnTo>
                    <a:pt x="323411" y="1651626"/>
                  </a:lnTo>
                  <a:lnTo>
                    <a:pt x="298950" y="1620950"/>
                  </a:lnTo>
                  <a:lnTo>
                    <a:pt x="285920" y="1583217"/>
                  </a:lnTo>
                  <a:lnTo>
                    <a:pt x="285163" y="1583243"/>
                  </a:lnTo>
                  <a:lnTo>
                    <a:pt x="284472" y="1583676"/>
                  </a:lnTo>
                  <a:lnTo>
                    <a:pt x="283638" y="1583619"/>
                  </a:lnTo>
                  <a:lnTo>
                    <a:pt x="265585" y="1579290"/>
                  </a:lnTo>
                  <a:lnTo>
                    <a:pt x="251117" y="1568751"/>
                  </a:lnTo>
                  <a:lnTo>
                    <a:pt x="241670" y="1553548"/>
                  </a:lnTo>
                  <a:lnTo>
                    <a:pt x="238679" y="1535226"/>
                  </a:lnTo>
                  <a:lnTo>
                    <a:pt x="240380" y="1488514"/>
                  </a:lnTo>
                  <a:lnTo>
                    <a:pt x="244714" y="1470490"/>
                  </a:lnTo>
                  <a:lnTo>
                    <a:pt x="255255" y="1456031"/>
                  </a:lnTo>
                  <a:lnTo>
                    <a:pt x="270455" y="1446576"/>
                  </a:lnTo>
                  <a:lnTo>
                    <a:pt x="288764" y="1443563"/>
                  </a:lnTo>
                  <a:lnTo>
                    <a:pt x="530837" y="1218668"/>
                  </a:lnTo>
                  <a:lnTo>
                    <a:pt x="517874" y="1568815"/>
                  </a:lnTo>
                  <a:lnTo>
                    <a:pt x="507021" y="1613889"/>
                  </a:lnTo>
                  <a:lnTo>
                    <a:pt x="480637" y="1650064"/>
                  </a:lnTo>
                  <a:close/>
                </a:path>
              </a:pathLst>
            </a:custGeom>
            <a:solidFill>
              <a:srgbClr val="0C45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66402" y="2298629"/>
              <a:ext cx="827405" cy="974725"/>
            </a:xfrm>
            <a:custGeom>
              <a:rect b="b" l="l" r="r" t="t"/>
              <a:pathLst>
                <a:path extrusionOk="0" h="974725" w="827405">
                  <a:moveTo>
                    <a:pt x="185273" y="974265"/>
                  </a:moveTo>
                  <a:lnTo>
                    <a:pt x="0" y="974265"/>
                  </a:lnTo>
                  <a:lnTo>
                    <a:pt x="0" y="348491"/>
                  </a:lnTo>
                  <a:lnTo>
                    <a:pt x="2874" y="297539"/>
                  </a:lnTo>
                  <a:lnTo>
                    <a:pt x="12733" y="250567"/>
                  </a:lnTo>
                  <a:lnTo>
                    <a:pt x="28994" y="207588"/>
                  </a:lnTo>
                  <a:lnTo>
                    <a:pt x="51071" y="168613"/>
                  </a:lnTo>
                  <a:lnTo>
                    <a:pt x="78382" y="133655"/>
                  </a:lnTo>
                  <a:lnTo>
                    <a:pt x="110341" y="102724"/>
                  </a:lnTo>
                  <a:lnTo>
                    <a:pt x="146366" y="75834"/>
                  </a:lnTo>
                  <a:lnTo>
                    <a:pt x="185872" y="52996"/>
                  </a:lnTo>
                  <a:lnTo>
                    <a:pt x="228275" y="34221"/>
                  </a:lnTo>
                  <a:lnTo>
                    <a:pt x="272991" y="19522"/>
                  </a:lnTo>
                  <a:lnTo>
                    <a:pt x="319437" y="8911"/>
                  </a:lnTo>
                  <a:lnTo>
                    <a:pt x="367028" y="2399"/>
                  </a:lnTo>
                  <a:lnTo>
                    <a:pt x="415169" y="0"/>
                  </a:lnTo>
                  <a:lnTo>
                    <a:pt x="463289" y="1722"/>
                  </a:lnTo>
                  <a:lnTo>
                    <a:pt x="510818" y="7580"/>
                  </a:lnTo>
                  <a:lnTo>
                    <a:pt x="557160" y="17586"/>
                  </a:lnTo>
                  <a:lnTo>
                    <a:pt x="601732" y="31752"/>
                  </a:lnTo>
                  <a:lnTo>
                    <a:pt x="643949" y="50091"/>
                  </a:lnTo>
                  <a:lnTo>
                    <a:pt x="683226" y="72615"/>
                  </a:lnTo>
                  <a:lnTo>
                    <a:pt x="718980" y="99336"/>
                  </a:lnTo>
                  <a:lnTo>
                    <a:pt x="750625" y="130266"/>
                  </a:lnTo>
                  <a:lnTo>
                    <a:pt x="777578" y="165418"/>
                  </a:lnTo>
                  <a:lnTo>
                    <a:pt x="799255" y="204804"/>
                  </a:lnTo>
                  <a:lnTo>
                    <a:pt x="809883" y="234129"/>
                  </a:lnTo>
                  <a:lnTo>
                    <a:pt x="424519" y="234129"/>
                  </a:lnTo>
                  <a:lnTo>
                    <a:pt x="391647" y="235440"/>
                  </a:lnTo>
                  <a:lnTo>
                    <a:pt x="327707" y="249741"/>
                  </a:lnTo>
                  <a:lnTo>
                    <a:pt x="270231" y="279141"/>
                  </a:lnTo>
                  <a:lnTo>
                    <a:pt x="224086" y="323065"/>
                  </a:lnTo>
                  <a:lnTo>
                    <a:pt x="194144" y="380943"/>
                  </a:lnTo>
                  <a:lnTo>
                    <a:pt x="185273" y="452203"/>
                  </a:lnTo>
                  <a:lnTo>
                    <a:pt x="185273" y="974265"/>
                  </a:lnTo>
                  <a:close/>
                </a:path>
                <a:path extrusionOk="0" h="974725" w="827405">
                  <a:moveTo>
                    <a:pt x="826779" y="974265"/>
                  </a:moveTo>
                  <a:lnTo>
                    <a:pt x="641233" y="974265"/>
                  </a:lnTo>
                  <a:lnTo>
                    <a:pt x="641233" y="452203"/>
                  </a:lnTo>
                  <a:lnTo>
                    <a:pt x="637856" y="410408"/>
                  </a:lnTo>
                  <a:lnTo>
                    <a:pt x="628790" y="373246"/>
                  </a:lnTo>
                  <a:lnTo>
                    <a:pt x="596028" y="312532"/>
                  </a:lnTo>
                  <a:lnTo>
                    <a:pt x="547815" y="269489"/>
                  </a:lnTo>
                  <a:lnTo>
                    <a:pt x="489023" y="243546"/>
                  </a:lnTo>
                  <a:lnTo>
                    <a:pt x="424519" y="234129"/>
                  </a:lnTo>
                  <a:lnTo>
                    <a:pt x="809883" y="234129"/>
                  </a:lnTo>
                  <a:lnTo>
                    <a:pt x="815070" y="248437"/>
                  </a:lnTo>
                  <a:lnTo>
                    <a:pt x="824439" y="296329"/>
                  </a:lnTo>
                  <a:lnTo>
                    <a:pt x="826779" y="348491"/>
                  </a:lnTo>
                  <a:lnTo>
                    <a:pt x="826779" y="974265"/>
                  </a:lnTo>
                  <a:close/>
                </a:path>
              </a:pathLst>
            </a:custGeom>
            <a:solidFill>
              <a:srgbClr val="CCCCC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66402" y="2298628"/>
              <a:ext cx="827405" cy="974725"/>
            </a:xfrm>
            <a:custGeom>
              <a:rect b="b" l="l" r="r" t="t"/>
              <a:pathLst>
                <a:path extrusionOk="0" h="974725" w="827405">
                  <a:moveTo>
                    <a:pt x="415180" y="0"/>
                  </a:moveTo>
                  <a:lnTo>
                    <a:pt x="367028" y="2400"/>
                  </a:lnTo>
                  <a:lnTo>
                    <a:pt x="319437" y="8912"/>
                  </a:lnTo>
                  <a:lnTo>
                    <a:pt x="272991" y="19523"/>
                  </a:lnTo>
                  <a:lnTo>
                    <a:pt x="228275" y="34222"/>
                  </a:lnTo>
                  <a:lnTo>
                    <a:pt x="185872" y="52996"/>
                  </a:lnTo>
                  <a:lnTo>
                    <a:pt x="146366" y="75835"/>
                  </a:lnTo>
                  <a:lnTo>
                    <a:pt x="110341" y="102725"/>
                  </a:lnTo>
                  <a:lnTo>
                    <a:pt x="78382" y="133655"/>
                  </a:lnTo>
                  <a:lnTo>
                    <a:pt x="51071" y="168614"/>
                  </a:lnTo>
                  <a:lnTo>
                    <a:pt x="28994" y="207589"/>
                  </a:lnTo>
                  <a:lnTo>
                    <a:pt x="12733" y="250568"/>
                  </a:lnTo>
                  <a:lnTo>
                    <a:pt x="2874" y="297540"/>
                  </a:lnTo>
                  <a:lnTo>
                    <a:pt x="0" y="348492"/>
                  </a:lnTo>
                  <a:lnTo>
                    <a:pt x="0" y="974266"/>
                  </a:lnTo>
                  <a:lnTo>
                    <a:pt x="185273" y="974266"/>
                  </a:lnTo>
                  <a:lnTo>
                    <a:pt x="185273" y="452204"/>
                  </a:lnTo>
                  <a:lnTo>
                    <a:pt x="186770" y="414937"/>
                  </a:lnTo>
                  <a:lnTo>
                    <a:pt x="206785" y="350296"/>
                  </a:lnTo>
                  <a:lnTo>
                    <a:pt x="245437" y="299323"/>
                  </a:lnTo>
                  <a:lnTo>
                    <a:pt x="297857" y="262590"/>
                  </a:lnTo>
                  <a:lnTo>
                    <a:pt x="359174" y="240668"/>
                  </a:lnTo>
                  <a:lnTo>
                    <a:pt x="424519" y="234130"/>
                  </a:lnTo>
                  <a:lnTo>
                    <a:pt x="457180" y="236808"/>
                  </a:lnTo>
                  <a:lnTo>
                    <a:pt x="519437" y="254416"/>
                  </a:lnTo>
                  <a:lnTo>
                    <a:pt x="573548" y="288838"/>
                  </a:lnTo>
                  <a:lnTo>
                    <a:pt x="614645" y="340645"/>
                  </a:lnTo>
                  <a:lnTo>
                    <a:pt x="637856" y="410409"/>
                  </a:lnTo>
                  <a:lnTo>
                    <a:pt x="641233" y="452204"/>
                  </a:lnTo>
                  <a:lnTo>
                    <a:pt x="641233" y="974266"/>
                  </a:lnTo>
                  <a:lnTo>
                    <a:pt x="826779" y="974266"/>
                  </a:lnTo>
                  <a:lnTo>
                    <a:pt x="826779" y="348492"/>
                  </a:lnTo>
                  <a:lnTo>
                    <a:pt x="824439" y="296329"/>
                  </a:lnTo>
                  <a:lnTo>
                    <a:pt x="815070" y="248438"/>
                  </a:lnTo>
                  <a:lnTo>
                    <a:pt x="799255" y="204805"/>
                  </a:lnTo>
                  <a:lnTo>
                    <a:pt x="777578" y="165419"/>
                  </a:lnTo>
                  <a:lnTo>
                    <a:pt x="750625" y="130267"/>
                  </a:lnTo>
                  <a:lnTo>
                    <a:pt x="718980" y="99336"/>
                  </a:lnTo>
                  <a:lnTo>
                    <a:pt x="683226" y="72615"/>
                  </a:lnTo>
                  <a:lnTo>
                    <a:pt x="643949" y="50092"/>
                  </a:lnTo>
                  <a:lnTo>
                    <a:pt x="601732" y="31753"/>
                  </a:lnTo>
                  <a:lnTo>
                    <a:pt x="557160" y="17587"/>
                  </a:lnTo>
                  <a:lnTo>
                    <a:pt x="510818" y="7581"/>
                  </a:lnTo>
                  <a:lnTo>
                    <a:pt x="463289" y="1722"/>
                  </a:lnTo>
                  <a:lnTo>
                    <a:pt x="415157" y="0"/>
                  </a:lnTo>
                  <a:close/>
                </a:path>
              </a:pathLst>
            </a:custGeom>
            <a:noFill/>
            <a:ln cap="flat" cmpd="sng" w="17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875457" y="3024496"/>
              <a:ext cx="1209040" cy="880744"/>
            </a:xfrm>
            <a:custGeom>
              <a:rect b="b" l="l" r="r" t="t"/>
              <a:pathLst>
                <a:path extrusionOk="0" h="880745" w="1209039">
                  <a:moveTo>
                    <a:pt x="583329" y="880676"/>
                  </a:moveTo>
                  <a:lnTo>
                    <a:pt x="539149" y="879485"/>
                  </a:lnTo>
                  <a:lnTo>
                    <a:pt x="495282" y="876737"/>
                  </a:lnTo>
                  <a:lnTo>
                    <a:pt x="451938" y="872428"/>
                  </a:lnTo>
                  <a:lnTo>
                    <a:pt x="409328" y="866553"/>
                  </a:lnTo>
                  <a:lnTo>
                    <a:pt x="367665" y="859105"/>
                  </a:lnTo>
                  <a:lnTo>
                    <a:pt x="327159" y="850080"/>
                  </a:lnTo>
                  <a:lnTo>
                    <a:pt x="288023" y="839474"/>
                  </a:lnTo>
                  <a:lnTo>
                    <a:pt x="250466" y="827280"/>
                  </a:lnTo>
                  <a:lnTo>
                    <a:pt x="214701" y="813493"/>
                  </a:lnTo>
                  <a:lnTo>
                    <a:pt x="149392" y="781122"/>
                  </a:lnTo>
                  <a:lnTo>
                    <a:pt x="93787" y="742320"/>
                  </a:lnTo>
                  <a:lnTo>
                    <a:pt x="49576" y="697044"/>
                  </a:lnTo>
                  <a:lnTo>
                    <a:pt x="18451" y="645255"/>
                  </a:lnTo>
                  <a:lnTo>
                    <a:pt x="2104" y="586910"/>
                  </a:lnTo>
                  <a:lnTo>
                    <a:pt x="0" y="555267"/>
                  </a:lnTo>
                  <a:lnTo>
                    <a:pt x="0" y="105034"/>
                  </a:lnTo>
                  <a:lnTo>
                    <a:pt x="8267" y="64073"/>
                  </a:lnTo>
                  <a:lnTo>
                    <a:pt x="30842" y="30695"/>
                  </a:lnTo>
                  <a:lnTo>
                    <a:pt x="64378" y="8228"/>
                  </a:lnTo>
                  <a:lnTo>
                    <a:pt x="105531" y="0"/>
                  </a:lnTo>
                  <a:lnTo>
                    <a:pt x="1103244" y="0"/>
                  </a:lnTo>
                  <a:lnTo>
                    <a:pt x="1144399" y="8229"/>
                  </a:lnTo>
                  <a:lnTo>
                    <a:pt x="1177934" y="30697"/>
                  </a:lnTo>
                  <a:lnTo>
                    <a:pt x="1200508" y="64075"/>
                  </a:lnTo>
                  <a:lnTo>
                    <a:pt x="1208775" y="105034"/>
                  </a:lnTo>
                  <a:lnTo>
                    <a:pt x="1208775" y="555267"/>
                  </a:lnTo>
                  <a:lnTo>
                    <a:pt x="1200852" y="614428"/>
                  </a:lnTo>
                  <a:lnTo>
                    <a:pt x="1177264" y="667776"/>
                  </a:lnTo>
                  <a:lnTo>
                    <a:pt x="1139704" y="715269"/>
                  </a:lnTo>
                  <a:lnTo>
                    <a:pt x="1089863" y="756865"/>
                  </a:lnTo>
                  <a:lnTo>
                    <a:pt x="1029431" y="792524"/>
                  </a:lnTo>
                  <a:lnTo>
                    <a:pt x="960101" y="822204"/>
                  </a:lnTo>
                  <a:lnTo>
                    <a:pt x="922626" y="834789"/>
                  </a:lnTo>
                  <a:lnTo>
                    <a:pt x="883562" y="845865"/>
                  </a:lnTo>
                  <a:lnTo>
                    <a:pt x="843118" y="855425"/>
                  </a:lnTo>
                  <a:lnTo>
                    <a:pt x="801506" y="863464"/>
                  </a:lnTo>
                  <a:lnTo>
                    <a:pt x="758938" y="869978"/>
                  </a:lnTo>
                  <a:lnTo>
                    <a:pt x="715625" y="874961"/>
                  </a:lnTo>
                  <a:lnTo>
                    <a:pt x="671778" y="878409"/>
                  </a:lnTo>
                  <a:lnTo>
                    <a:pt x="627609" y="880315"/>
                  </a:lnTo>
                  <a:lnTo>
                    <a:pt x="583329" y="880676"/>
                  </a:lnTo>
                  <a:close/>
                </a:path>
              </a:pathLst>
            </a:custGeom>
            <a:solidFill>
              <a:srgbClr val="FDCF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75457" y="3024496"/>
              <a:ext cx="1209040" cy="880744"/>
            </a:xfrm>
            <a:custGeom>
              <a:rect b="b" l="l" r="r" t="t"/>
              <a:pathLst>
                <a:path extrusionOk="0" h="880745" w="1209039">
                  <a:moveTo>
                    <a:pt x="105523" y="0"/>
                  </a:moveTo>
                  <a:lnTo>
                    <a:pt x="1103244" y="0"/>
                  </a:lnTo>
                  <a:lnTo>
                    <a:pt x="1144399" y="8229"/>
                  </a:lnTo>
                  <a:lnTo>
                    <a:pt x="1177934" y="30697"/>
                  </a:lnTo>
                  <a:lnTo>
                    <a:pt x="1200508" y="64075"/>
                  </a:lnTo>
                  <a:lnTo>
                    <a:pt x="1208775" y="105034"/>
                  </a:lnTo>
                  <a:lnTo>
                    <a:pt x="1208775" y="555267"/>
                  </a:lnTo>
                  <a:lnTo>
                    <a:pt x="1200852" y="614428"/>
                  </a:lnTo>
                  <a:lnTo>
                    <a:pt x="1177264" y="667776"/>
                  </a:lnTo>
                  <a:lnTo>
                    <a:pt x="1139704" y="715269"/>
                  </a:lnTo>
                  <a:lnTo>
                    <a:pt x="1089863" y="756865"/>
                  </a:lnTo>
                  <a:lnTo>
                    <a:pt x="1029431" y="792524"/>
                  </a:lnTo>
                  <a:lnTo>
                    <a:pt x="960101" y="822204"/>
                  </a:lnTo>
                  <a:lnTo>
                    <a:pt x="922626" y="834789"/>
                  </a:lnTo>
                  <a:lnTo>
                    <a:pt x="883562" y="845865"/>
                  </a:lnTo>
                  <a:lnTo>
                    <a:pt x="843118" y="855425"/>
                  </a:lnTo>
                  <a:lnTo>
                    <a:pt x="801506" y="863464"/>
                  </a:lnTo>
                  <a:lnTo>
                    <a:pt x="758938" y="869978"/>
                  </a:lnTo>
                  <a:lnTo>
                    <a:pt x="715625" y="874961"/>
                  </a:lnTo>
                  <a:lnTo>
                    <a:pt x="671778" y="878409"/>
                  </a:lnTo>
                  <a:lnTo>
                    <a:pt x="627609" y="880315"/>
                  </a:lnTo>
                  <a:lnTo>
                    <a:pt x="583329" y="880676"/>
                  </a:lnTo>
                  <a:lnTo>
                    <a:pt x="539149" y="879485"/>
                  </a:lnTo>
                  <a:lnTo>
                    <a:pt x="495282" y="876737"/>
                  </a:lnTo>
                  <a:lnTo>
                    <a:pt x="451938" y="872428"/>
                  </a:lnTo>
                  <a:lnTo>
                    <a:pt x="409328" y="866553"/>
                  </a:lnTo>
                  <a:lnTo>
                    <a:pt x="367665" y="859105"/>
                  </a:lnTo>
                  <a:lnTo>
                    <a:pt x="327159" y="850080"/>
                  </a:lnTo>
                  <a:lnTo>
                    <a:pt x="288023" y="839474"/>
                  </a:lnTo>
                  <a:lnTo>
                    <a:pt x="250466" y="827280"/>
                  </a:lnTo>
                  <a:lnTo>
                    <a:pt x="214701" y="813493"/>
                  </a:lnTo>
                  <a:lnTo>
                    <a:pt x="149392" y="781122"/>
                  </a:lnTo>
                  <a:lnTo>
                    <a:pt x="93787" y="742320"/>
                  </a:lnTo>
                  <a:lnTo>
                    <a:pt x="49576" y="697044"/>
                  </a:lnTo>
                  <a:lnTo>
                    <a:pt x="18451" y="645255"/>
                  </a:lnTo>
                  <a:lnTo>
                    <a:pt x="2104" y="586910"/>
                  </a:lnTo>
                  <a:lnTo>
                    <a:pt x="0" y="555267"/>
                  </a:lnTo>
                  <a:lnTo>
                    <a:pt x="0" y="105034"/>
                  </a:lnTo>
                  <a:lnTo>
                    <a:pt x="8267" y="64073"/>
                  </a:lnTo>
                  <a:lnTo>
                    <a:pt x="30842" y="30695"/>
                  </a:lnTo>
                  <a:lnTo>
                    <a:pt x="64378" y="8228"/>
                  </a:lnTo>
                  <a:lnTo>
                    <a:pt x="105531" y="0"/>
                  </a:lnTo>
                  <a:close/>
                </a:path>
              </a:pathLst>
            </a:custGeom>
            <a:noFill/>
            <a:ln cap="flat" cmpd="sng" w="17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" name="Google Shape;9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98579" y="3255225"/>
              <a:ext cx="162697" cy="161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5"/>
            <p:cNvSpPr/>
            <p:nvPr/>
          </p:nvSpPr>
          <p:spPr>
            <a:xfrm>
              <a:off x="1367759" y="3366825"/>
              <a:ext cx="224790" cy="283210"/>
            </a:xfrm>
            <a:custGeom>
              <a:rect b="b" l="l" r="r" t="t"/>
              <a:pathLst>
                <a:path extrusionOk="0" h="283210" w="224790">
                  <a:moveTo>
                    <a:pt x="0" y="283093"/>
                  </a:moveTo>
                  <a:lnTo>
                    <a:pt x="41920" y="0"/>
                  </a:lnTo>
                  <a:lnTo>
                    <a:pt x="177378" y="0"/>
                  </a:lnTo>
                  <a:lnTo>
                    <a:pt x="224321" y="280905"/>
                  </a:lnTo>
                  <a:lnTo>
                    <a:pt x="0" y="28309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69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45A6"/>
                </a:solidFill>
              </a:rPr>
              <a:t>КОММУНИКАТИВНЫЕ НАВЫКИ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804" y="1285544"/>
            <a:ext cx="2323194" cy="44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/>
          <p:nvPr/>
        </p:nvSpPr>
        <p:spPr>
          <a:xfrm>
            <a:off x="571500" y="4251162"/>
            <a:ext cx="439420" cy="52705"/>
          </a:xfrm>
          <a:custGeom>
            <a:rect b="b" l="l" r="r" t="t"/>
            <a:pathLst>
              <a:path extrusionOk="0" h="52704" w="439419">
                <a:moveTo>
                  <a:pt x="439042" y="52089"/>
                </a:moveTo>
                <a:lnTo>
                  <a:pt x="0" y="52089"/>
                </a:lnTo>
                <a:lnTo>
                  <a:pt x="0" y="0"/>
                </a:lnTo>
                <a:lnTo>
                  <a:pt x="439042" y="0"/>
                </a:lnTo>
                <a:lnTo>
                  <a:pt x="439042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558800" y="4423443"/>
            <a:ext cx="3549650" cy="71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Успех команды зависит от степени продуктивности общения между членами команды.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499309" y="3087579"/>
            <a:ext cx="409575" cy="52705"/>
          </a:xfrm>
          <a:custGeom>
            <a:rect b="b" l="l" r="r" t="t"/>
            <a:pathLst>
              <a:path extrusionOk="0" h="52705" w="409575">
                <a:moveTo>
                  <a:pt x="409277" y="52089"/>
                </a:moveTo>
                <a:lnTo>
                  <a:pt x="0" y="52089"/>
                </a:lnTo>
                <a:lnTo>
                  <a:pt x="0" y="0"/>
                </a:lnTo>
                <a:lnTo>
                  <a:pt x="409277" y="0"/>
                </a:lnTo>
                <a:lnTo>
                  <a:pt x="409277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486609" y="3283512"/>
            <a:ext cx="1732914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Передача идей, мыслей и убеждений другому человеку таким образом, чтобы общение привело к взаимоприемлемом у решению.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0" y="0"/>
            <a:ext cx="7620000" cy="2190750"/>
          </a:xfrm>
          <a:custGeom>
            <a:rect b="b" l="l" r="r" t="t"/>
            <a:pathLst>
              <a:path extrusionOk="0" h="2190750" w="7620000">
                <a:moveTo>
                  <a:pt x="7619999" y="2190749"/>
                </a:moveTo>
                <a:lnTo>
                  <a:pt x="0" y="2190749"/>
                </a:lnTo>
                <a:lnTo>
                  <a:pt x="0" y="0"/>
                </a:lnTo>
                <a:lnTo>
                  <a:pt x="7619999" y="0"/>
                </a:lnTo>
                <a:lnTo>
                  <a:pt x="7619999" y="219074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5587962" y="3087579"/>
            <a:ext cx="409575" cy="52705"/>
          </a:xfrm>
          <a:custGeom>
            <a:rect b="b" l="l" r="r" t="t"/>
            <a:pathLst>
              <a:path extrusionOk="0" h="52705" w="409575">
                <a:moveTo>
                  <a:pt x="409277" y="52089"/>
                </a:moveTo>
                <a:lnTo>
                  <a:pt x="0" y="52089"/>
                </a:lnTo>
                <a:lnTo>
                  <a:pt x="0" y="0"/>
                </a:lnTo>
                <a:lnTo>
                  <a:pt x="409277" y="0"/>
                </a:lnTo>
                <a:lnTo>
                  <a:pt x="409277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5575262" y="3283512"/>
            <a:ext cx="1624965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Язык тела может много рассказать о чувствах и намерениях коммуникантов.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2933032" y="3087579"/>
            <a:ext cx="409575" cy="52705"/>
          </a:xfrm>
          <a:custGeom>
            <a:rect b="b" l="l" r="r" t="t"/>
            <a:pathLst>
              <a:path extrusionOk="0" h="52705" w="409575">
                <a:moveTo>
                  <a:pt x="409277" y="52089"/>
                </a:moveTo>
                <a:lnTo>
                  <a:pt x="0" y="52089"/>
                </a:lnTo>
                <a:lnTo>
                  <a:pt x="0" y="0"/>
                </a:lnTo>
                <a:lnTo>
                  <a:pt x="409277" y="0"/>
                </a:lnTo>
                <a:lnTo>
                  <a:pt x="409277" y="5208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2920332" y="3283512"/>
            <a:ext cx="1775460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16204A"/>
                </a:solidFill>
                <a:latin typeface="Tahoma"/>
                <a:ea typeface="Tahoma"/>
                <a:cs typeface="Tahoma"/>
                <a:sym typeface="Tahoma"/>
              </a:rPr>
              <a:t>Включают в себя: активное слушание, конструктивная критика, вербальное и невербальное общение,</a:t>
            </a:r>
            <a:endParaRPr sz="1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564341" y="529909"/>
            <a:ext cx="649131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5080" rtl="0" algn="l">
              <a:lnSpc>
                <a:spcPct val="119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КОММУНИКАТИВНЫЕ НАВЫКИ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0" y="3"/>
            <a:ext cx="7620000" cy="5715000"/>
          </a:xfrm>
          <a:custGeom>
            <a:rect b="b" l="l" r="r" t="t"/>
            <a:pathLst>
              <a:path extrusionOk="0" h="5715000" w="7620000">
                <a:moveTo>
                  <a:pt x="7619999" y="5714999"/>
                </a:moveTo>
                <a:lnTo>
                  <a:pt x="0" y="5714999"/>
                </a:lnTo>
                <a:lnTo>
                  <a:pt x="0" y="0"/>
                </a:lnTo>
                <a:lnTo>
                  <a:pt x="7619999" y="0"/>
                </a:lnTo>
                <a:lnTo>
                  <a:pt x="7619999" y="5714999"/>
                </a:lnTo>
                <a:close/>
              </a:path>
            </a:pathLst>
          </a:custGeom>
          <a:solidFill>
            <a:srgbClr val="0C45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8"/>
          <p:cNvGrpSpPr/>
          <p:nvPr/>
        </p:nvGrpSpPr>
        <p:grpSpPr>
          <a:xfrm>
            <a:off x="0" y="866405"/>
            <a:ext cx="7620000" cy="4848597"/>
            <a:chOff x="0" y="866405"/>
            <a:chExt cx="7620000" cy="4848597"/>
          </a:xfrm>
        </p:grpSpPr>
        <p:pic>
          <p:nvPicPr>
            <p:cNvPr id="120" name="Google Shape;12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866405"/>
              <a:ext cx="4378853" cy="426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8"/>
            <p:cNvSpPr/>
            <p:nvPr/>
          </p:nvSpPr>
          <p:spPr>
            <a:xfrm>
              <a:off x="0" y="5143502"/>
              <a:ext cx="7620000" cy="571500"/>
            </a:xfrm>
            <a:custGeom>
              <a:rect b="b" l="l" r="r" t="t"/>
              <a:pathLst>
                <a:path extrusionOk="0" h="571500" w="7620000">
                  <a:moveTo>
                    <a:pt x="76199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7619999" y="0"/>
                  </a:lnTo>
                  <a:lnTo>
                    <a:pt x="7619999" y="571499"/>
                  </a:lnTo>
                  <a:close/>
                </a:path>
              </a:pathLst>
            </a:custGeom>
            <a:solidFill>
              <a:srgbClr val="16204A">
                <a:alpha val="6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8"/>
          <p:cNvSpPr txBox="1"/>
          <p:nvPr>
            <p:ph type="title"/>
          </p:nvPr>
        </p:nvSpPr>
        <p:spPr>
          <a:xfrm>
            <a:off x="4020872" y="1686049"/>
            <a:ext cx="3013075" cy="13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Спасибо за внимание!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2023-12-08T18:32:46Z</dcterms:created>
  <dc:creator>Hanh Nguyen Hong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2021-12-11T00:00:00Z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2023-12-08T00:00:00Z</vt:filetime>
  </property>
  <property fmtid="{D5CDD505-2E9C-101B-9397-08002B2CF9AE}" pid="5" name="Producer">
    <vt:lpwstr>Canva</vt:lpwstr>
  </property>
</Properties>
</file>