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65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9" r:id="rId14"/>
    <p:sldId id="291" r:id="rId15"/>
    <p:sldId id="292" r:id="rId16"/>
    <p:sldId id="294" r:id="rId17"/>
    <p:sldId id="295" r:id="rId18"/>
    <p:sldId id="293" r:id="rId19"/>
    <p:sldId id="296" r:id="rId20"/>
    <p:sldId id="298" r:id="rId21"/>
    <p:sldId id="297" r:id="rId22"/>
    <p:sldId id="299" r:id="rId23"/>
    <p:sldId id="300" r:id="rId24"/>
    <p:sldId id="302" r:id="rId25"/>
    <p:sldId id="305" r:id="rId26"/>
    <p:sldId id="306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E7D"/>
    <a:srgbClr val="E65151"/>
    <a:srgbClr val="BDD7DA"/>
    <a:srgbClr val="164489"/>
    <a:srgbClr val="11366D"/>
    <a:srgbClr val="0E2D5B"/>
    <a:srgbClr val="DB1150"/>
    <a:srgbClr val="004189"/>
    <a:srgbClr val="004088"/>
    <a:srgbClr val="21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39DA5-48C3-4B2E-A975-5D48B0D2DA80}" v="68" dt="2024-06-06T10:50:19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оробьева Алиса Андреевна" userId="7b0bc5cd-e54b-4fa2-a15e-86ddaf6f10e5" providerId="ADAL" clId="{0B78E129-D4A6-4E32-8197-1E5B4C46F0F7}"/>
    <pc:docChg chg="undo custSel addSld delSld modSld">
      <pc:chgData name="Воробьева Алиса Андреевна" userId="7b0bc5cd-e54b-4fa2-a15e-86ddaf6f10e5" providerId="ADAL" clId="{0B78E129-D4A6-4E32-8197-1E5B4C46F0F7}" dt="2022-06-24T13:01:10.021" v="720" actId="255"/>
      <pc:docMkLst>
        <pc:docMk/>
      </pc:docMkLst>
      <pc:sldChg chg="addSp delSp modSp mod">
        <pc:chgData name="Воробьева Алиса Андреевна" userId="7b0bc5cd-e54b-4fa2-a15e-86ddaf6f10e5" providerId="ADAL" clId="{0B78E129-D4A6-4E32-8197-1E5B4C46F0F7}" dt="2022-06-24T12:26:01.998" v="502" actId="1076"/>
        <pc:sldMkLst>
          <pc:docMk/>
          <pc:sldMk cId="824280006" sldId="269"/>
        </pc:sldMkLst>
        <pc:spChg chg="add del mod">
          <ac:chgData name="Воробьева Алиса Андреевна" userId="7b0bc5cd-e54b-4fa2-a15e-86ddaf6f10e5" providerId="ADAL" clId="{0B78E129-D4A6-4E32-8197-1E5B4C46F0F7}" dt="2022-06-23T13:58:27.842" v="55" actId="478"/>
          <ac:spMkLst>
            <pc:docMk/>
            <pc:sldMk cId="824280006" sldId="269"/>
            <ac:spMk id="14" creationId="{C859A7CF-DD33-4512-8AAC-D67F254335BE}"/>
          </ac:spMkLst>
        </pc:spChg>
        <pc:spChg chg="del">
          <ac:chgData name="Воробьева Алиса Андреевна" userId="7b0bc5cd-e54b-4fa2-a15e-86ddaf6f10e5" providerId="ADAL" clId="{0B78E129-D4A6-4E32-8197-1E5B4C46F0F7}" dt="2022-06-23T13:58:20.925" v="51" actId="478"/>
          <ac:spMkLst>
            <pc:docMk/>
            <pc:sldMk cId="824280006" sldId="269"/>
            <ac:spMk id="16" creationId="{BA4689FA-43A0-4952-9EDB-4CCADA84871D}"/>
          </ac:spMkLst>
        </pc:spChg>
        <pc:spChg chg="mod">
          <ac:chgData name="Воробьева Алиса Андреевна" userId="7b0bc5cd-e54b-4fa2-a15e-86ddaf6f10e5" providerId="ADAL" clId="{0B78E129-D4A6-4E32-8197-1E5B4C46F0F7}" dt="2022-06-23T14:03:17.559" v="68"/>
          <ac:spMkLst>
            <pc:docMk/>
            <pc:sldMk cId="824280006" sldId="269"/>
            <ac:spMk id="27" creationId="{8714F0A6-330B-B94D-9C9D-42EC50D25CB9}"/>
          </ac:spMkLst>
        </pc:spChg>
        <pc:graphicFrameChg chg="add del mod">
          <ac:chgData name="Воробьева Алиса Андреевна" userId="7b0bc5cd-e54b-4fa2-a15e-86ddaf6f10e5" providerId="ADAL" clId="{0B78E129-D4A6-4E32-8197-1E5B4C46F0F7}" dt="2022-06-23T12:04:56.173" v="26"/>
          <ac:graphicFrameMkLst>
            <pc:docMk/>
            <pc:sldMk cId="824280006" sldId="269"/>
            <ac:graphicFrameMk id="4" creationId="{6C9E4E18-FFB7-4990-3C48-2CE958409278}"/>
          </ac:graphicFrameMkLst>
        </pc:graphicFrameChg>
        <pc:picChg chg="add del mod">
          <ac:chgData name="Воробьева Алиса Андреевна" userId="7b0bc5cd-e54b-4fa2-a15e-86ddaf6f10e5" providerId="ADAL" clId="{0B78E129-D4A6-4E32-8197-1E5B4C46F0F7}" dt="2022-06-23T14:02:28.348" v="59" actId="478"/>
          <ac:picMkLst>
            <pc:docMk/>
            <pc:sldMk cId="824280006" sldId="269"/>
            <ac:picMk id="7" creationId="{5BA131B7-1CE9-AF27-49FF-BF5147B9DADE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2:25:47.007" v="495" actId="478"/>
          <ac:picMkLst>
            <pc:docMk/>
            <pc:sldMk cId="824280006" sldId="269"/>
            <ac:picMk id="10" creationId="{E81B2465-0FBF-1946-D5A2-A3BA53AA816A}"/>
          </ac:picMkLst>
        </pc:picChg>
        <pc:picChg chg="add mod ord">
          <ac:chgData name="Воробьева Алиса Андреевна" userId="7b0bc5cd-e54b-4fa2-a15e-86ddaf6f10e5" providerId="ADAL" clId="{0B78E129-D4A6-4E32-8197-1E5B4C46F0F7}" dt="2022-06-24T12:26:01.998" v="502" actId="1076"/>
          <ac:picMkLst>
            <pc:docMk/>
            <pc:sldMk cId="824280006" sldId="269"/>
            <ac:picMk id="19" creationId="{1AAB6F8A-6352-F7C1-80EF-5B1DEA12C7A5}"/>
          </ac:picMkLst>
        </pc:picChg>
      </pc:sldChg>
      <pc:sldChg chg="addSp delSp modSp add mod">
        <pc:chgData name="Воробьева Алиса Андреевна" userId="7b0bc5cd-e54b-4fa2-a15e-86ddaf6f10e5" providerId="ADAL" clId="{0B78E129-D4A6-4E32-8197-1E5B4C46F0F7}" dt="2022-06-23T14:04:10.980" v="73" actId="14100"/>
        <pc:sldMkLst>
          <pc:docMk/>
          <pc:sldMk cId="2639037391" sldId="270"/>
        </pc:sldMkLst>
        <pc:picChg chg="add mod">
          <ac:chgData name="Воробьева Алиса Андреевна" userId="7b0bc5cd-e54b-4fa2-a15e-86ddaf6f10e5" providerId="ADAL" clId="{0B78E129-D4A6-4E32-8197-1E5B4C46F0F7}" dt="2022-06-23T14:04:10.980" v="73" actId="14100"/>
          <ac:picMkLst>
            <pc:docMk/>
            <pc:sldMk cId="2639037391" sldId="270"/>
            <ac:picMk id="6" creationId="{33EB0943-0807-95BE-3F14-536BD503B8E7}"/>
          </ac:picMkLst>
        </pc:picChg>
        <pc:picChg chg="del">
          <ac:chgData name="Воробьева Алиса Андреевна" userId="7b0bc5cd-e54b-4fa2-a15e-86ddaf6f10e5" providerId="ADAL" clId="{0B78E129-D4A6-4E32-8197-1E5B4C46F0F7}" dt="2022-06-23T14:03:48.274" v="69" actId="478"/>
          <ac:picMkLst>
            <pc:docMk/>
            <pc:sldMk cId="2639037391" sldId="270"/>
            <ac:picMk id="10" creationId="{E81B2465-0FBF-1946-D5A2-A3BA53AA816A}"/>
          </ac:picMkLst>
        </pc:picChg>
      </pc:sldChg>
      <pc:sldChg chg="addSp delSp modSp add mod">
        <pc:chgData name="Воробьева Алиса Андреевна" userId="7b0bc5cd-e54b-4fa2-a15e-86ddaf6f10e5" providerId="ADAL" clId="{0B78E129-D4A6-4E32-8197-1E5B4C46F0F7}" dt="2022-06-24T11:04:37.609" v="201" actId="1076"/>
        <pc:sldMkLst>
          <pc:docMk/>
          <pc:sldMk cId="1492116680" sldId="271"/>
        </pc:sldMkLst>
        <pc:spChg chg="add mod">
          <ac:chgData name="Воробьева Алиса Андреевна" userId="7b0bc5cd-e54b-4fa2-a15e-86ddaf6f10e5" providerId="ADAL" clId="{0B78E129-D4A6-4E32-8197-1E5B4C46F0F7}" dt="2022-06-24T10:47:45.845" v="186" actId="255"/>
          <ac:spMkLst>
            <pc:docMk/>
            <pc:sldMk cId="1492116680" sldId="271"/>
            <ac:spMk id="16" creationId="{5F953AA4-C853-0C4B-6383-94F916BE5D57}"/>
          </ac:spMkLst>
        </pc:spChg>
        <pc:spChg chg="add del mod">
          <ac:chgData name="Воробьева Алиса Андреевна" userId="7b0bc5cd-e54b-4fa2-a15e-86ddaf6f10e5" providerId="ADAL" clId="{0B78E129-D4A6-4E32-8197-1E5B4C46F0F7}" dt="2022-06-24T10:41:06.536" v="161" actId="478"/>
          <ac:spMkLst>
            <pc:docMk/>
            <pc:sldMk cId="1492116680" sldId="271"/>
            <ac:spMk id="17" creationId="{CEB52FE2-9A37-793B-B5D1-DA1D478C29D1}"/>
          </ac:spMkLst>
        </pc:spChg>
        <pc:spChg chg="mod">
          <ac:chgData name="Воробьева Алиса Андреевна" userId="7b0bc5cd-e54b-4fa2-a15e-86ddaf6f10e5" providerId="ADAL" clId="{0B78E129-D4A6-4E32-8197-1E5B4C46F0F7}" dt="2022-06-23T14:04:28.328" v="77" actId="6549"/>
          <ac:spMkLst>
            <pc:docMk/>
            <pc:sldMk cId="1492116680" sldId="271"/>
            <ac:spMk id="27" creationId="{8714F0A6-330B-B94D-9C9D-42EC50D25CB9}"/>
          </ac:spMkLst>
        </pc:spChg>
        <pc:graphicFrameChg chg="add del mod">
          <ac:chgData name="Воробьева Алиса Андреевна" userId="7b0bc5cd-e54b-4fa2-a15e-86ddaf6f10e5" providerId="ADAL" clId="{0B78E129-D4A6-4E32-8197-1E5B4C46F0F7}" dt="2022-06-23T14:05:06.206" v="82"/>
          <ac:graphicFrameMkLst>
            <pc:docMk/>
            <pc:sldMk cId="1492116680" sldId="271"/>
            <ac:graphicFrameMk id="4" creationId="{E12D9D3D-424B-6940-576D-FBC49515D671}"/>
          </ac:graphicFrameMkLst>
        </pc:graphicFrameChg>
        <pc:picChg chg="mod modCrop">
          <ac:chgData name="Воробьева Алиса Андреевна" userId="7b0bc5cd-e54b-4fa2-a15e-86ddaf6f10e5" providerId="ADAL" clId="{0B78E129-D4A6-4E32-8197-1E5B4C46F0F7}" dt="2022-06-23T14:06:05.409" v="101" actId="1076"/>
          <ac:picMkLst>
            <pc:docMk/>
            <pc:sldMk cId="1492116680" sldId="271"/>
            <ac:picMk id="6" creationId="{33EB0943-0807-95BE-3F14-536BD503B8E7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1:01:50.197" v="192" actId="478"/>
          <ac:picMkLst>
            <pc:docMk/>
            <pc:sldMk cId="1492116680" sldId="271"/>
            <ac:picMk id="30" creationId="{0EFDEFAA-B549-4948-4439-E50105BE9C14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0:48:08.312" v="189"/>
          <ac:picMkLst>
            <pc:docMk/>
            <pc:sldMk cId="1492116680" sldId="271"/>
            <ac:picMk id="31" creationId="{C4911BDB-391B-5204-247D-A09E0DA4B499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1:01:55.056" v="194" actId="21"/>
          <ac:picMkLst>
            <pc:docMk/>
            <pc:sldMk cId="1492116680" sldId="271"/>
            <ac:picMk id="33" creationId="{137650C3-6E84-13B3-634C-DEC65E66FD0D}"/>
          </ac:picMkLst>
        </pc:picChg>
        <pc:picChg chg="add mod">
          <ac:chgData name="Воробьева Алиса Андреевна" userId="7b0bc5cd-e54b-4fa2-a15e-86ddaf6f10e5" providerId="ADAL" clId="{0B78E129-D4A6-4E32-8197-1E5B4C46F0F7}" dt="2022-06-24T11:04:37.609" v="201" actId="1076"/>
          <ac:picMkLst>
            <pc:docMk/>
            <pc:sldMk cId="1492116680" sldId="271"/>
            <ac:picMk id="35" creationId="{144D040D-AEEF-FD8F-3006-2817BBED1699}"/>
          </ac:picMkLst>
        </pc:picChg>
        <pc:cxnChg chg="add mod">
          <ac:chgData name="Воробьева Алиса Андреевна" userId="7b0bc5cd-e54b-4fa2-a15e-86ddaf6f10e5" providerId="ADAL" clId="{0B78E129-D4A6-4E32-8197-1E5B4C46F0F7}" dt="2022-06-24T10:42:07.022" v="179" actId="1582"/>
          <ac:cxnSpMkLst>
            <pc:docMk/>
            <pc:sldMk cId="1492116680" sldId="271"/>
            <ac:cxnSpMk id="11" creationId="{E30BC5CB-EAF6-FBF9-F3F3-B66357742190}"/>
          </ac:cxnSpMkLst>
        </pc:cxnChg>
        <pc:cxnChg chg="add mod">
          <ac:chgData name="Воробьева Алиса Андреевна" userId="7b0bc5cd-e54b-4fa2-a15e-86ddaf6f10e5" providerId="ADAL" clId="{0B78E129-D4A6-4E32-8197-1E5B4C46F0F7}" dt="2022-06-24T10:42:01.099" v="178" actId="1582"/>
          <ac:cxnSpMkLst>
            <pc:docMk/>
            <pc:sldMk cId="1492116680" sldId="271"/>
            <ac:cxnSpMk id="14" creationId="{D72818BB-DFB9-26FF-6990-6CEE3438DBD7}"/>
          </ac:cxnSpMkLst>
        </pc:cxnChg>
        <pc:cxnChg chg="add del mod">
          <ac:chgData name="Воробьева Алиса Андреевна" userId="7b0bc5cd-e54b-4fa2-a15e-86ddaf6f10e5" providerId="ADAL" clId="{0B78E129-D4A6-4E32-8197-1E5B4C46F0F7}" dt="2022-06-24T10:41:14.838" v="168" actId="478"/>
          <ac:cxnSpMkLst>
            <pc:docMk/>
            <pc:sldMk cId="1492116680" sldId="271"/>
            <ac:cxnSpMk id="20" creationId="{BC0BD13E-BB6A-2957-1FE3-BA8C759653ED}"/>
          </ac:cxnSpMkLst>
        </pc:cxnChg>
        <pc:cxnChg chg="add del mod">
          <ac:chgData name="Воробьева Алиса Андреевна" userId="7b0bc5cd-e54b-4fa2-a15e-86ddaf6f10e5" providerId="ADAL" clId="{0B78E129-D4A6-4E32-8197-1E5B4C46F0F7}" dt="2022-06-24T10:41:12.881" v="165" actId="478"/>
          <ac:cxnSpMkLst>
            <pc:docMk/>
            <pc:sldMk cId="1492116680" sldId="271"/>
            <ac:cxnSpMk id="23" creationId="{76D458C7-1662-44C6-D57D-41AC9A103F00}"/>
          </ac:cxnSpMkLst>
        </pc:cxnChg>
        <pc:cxnChg chg="add del mod">
          <ac:chgData name="Воробьева Алиса Андреевна" userId="7b0bc5cd-e54b-4fa2-a15e-86ddaf6f10e5" providerId="ADAL" clId="{0B78E129-D4A6-4E32-8197-1E5B4C46F0F7}" dt="2022-06-24T10:41:11.634" v="163" actId="478"/>
          <ac:cxnSpMkLst>
            <pc:docMk/>
            <pc:sldMk cId="1492116680" sldId="271"/>
            <ac:cxnSpMk id="24" creationId="{5A22101E-106F-AC33-1475-B5B165678CD2}"/>
          </ac:cxnSpMkLst>
        </pc:cxnChg>
        <pc:cxnChg chg="add del mod">
          <ac:chgData name="Воробьева Алиса Андреевна" userId="7b0bc5cd-e54b-4fa2-a15e-86ddaf6f10e5" providerId="ADAL" clId="{0B78E129-D4A6-4E32-8197-1E5B4C46F0F7}" dt="2022-06-24T10:41:13.832" v="167" actId="478"/>
          <ac:cxnSpMkLst>
            <pc:docMk/>
            <pc:sldMk cId="1492116680" sldId="271"/>
            <ac:cxnSpMk id="25" creationId="{D0945D52-8E05-5323-8588-77FBF325A8E5}"/>
          </ac:cxnSpMkLst>
        </pc:cxnChg>
        <pc:cxnChg chg="add del mod">
          <ac:chgData name="Воробьева Алиса Андреевна" userId="7b0bc5cd-e54b-4fa2-a15e-86ddaf6f10e5" providerId="ADAL" clId="{0B78E129-D4A6-4E32-8197-1E5B4C46F0F7}" dt="2022-06-24T10:41:13.329" v="166" actId="478"/>
          <ac:cxnSpMkLst>
            <pc:docMk/>
            <pc:sldMk cId="1492116680" sldId="271"/>
            <ac:cxnSpMk id="26" creationId="{C628FC99-7D95-33AE-C10C-286FB1ADEB73}"/>
          </ac:cxnSpMkLst>
        </pc:cxnChg>
        <pc:cxnChg chg="add del mod">
          <ac:chgData name="Воробьева Алиса Андреевна" userId="7b0bc5cd-e54b-4fa2-a15e-86ddaf6f10e5" providerId="ADAL" clId="{0B78E129-D4A6-4E32-8197-1E5B4C46F0F7}" dt="2022-06-24T10:41:12.265" v="164" actId="478"/>
          <ac:cxnSpMkLst>
            <pc:docMk/>
            <pc:sldMk cId="1492116680" sldId="271"/>
            <ac:cxnSpMk id="28" creationId="{FF22442A-D3CA-5FF4-F47E-B12234A81301}"/>
          </ac:cxnSpMkLst>
        </pc:cxnChg>
      </pc:sldChg>
      <pc:sldChg chg="new del">
        <pc:chgData name="Воробьева Алиса Андреевна" userId="7b0bc5cd-e54b-4fa2-a15e-86ddaf6f10e5" providerId="ADAL" clId="{0B78E129-D4A6-4E32-8197-1E5B4C46F0F7}" dt="2022-06-23T14:08:59.857" v="132" actId="680"/>
        <pc:sldMkLst>
          <pc:docMk/>
          <pc:sldMk cId="456803637" sldId="272"/>
        </pc:sldMkLst>
      </pc:sldChg>
      <pc:sldChg chg="addSp delSp modSp add mod">
        <pc:chgData name="Воробьева Алиса Андреевна" userId="7b0bc5cd-e54b-4fa2-a15e-86ddaf6f10e5" providerId="ADAL" clId="{0B78E129-D4A6-4E32-8197-1E5B4C46F0F7}" dt="2022-06-24T12:05:28.267" v="448" actId="1076"/>
        <pc:sldMkLst>
          <pc:docMk/>
          <pc:sldMk cId="2259904163" sldId="272"/>
        </pc:sldMkLst>
        <pc:spChg chg="add mod ord">
          <ac:chgData name="Воробьева Алиса Андреевна" userId="7b0bc5cd-e54b-4fa2-a15e-86ddaf6f10e5" providerId="ADAL" clId="{0B78E129-D4A6-4E32-8197-1E5B4C46F0F7}" dt="2022-06-24T12:05:25.544" v="447" actId="1076"/>
          <ac:spMkLst>
            <pc:docMk/>
            <pc:sldMk cId="2259904163" sldId="272"/>
            <ac:spMk id="8" creationId="{55019076-D74D-1181-E4E4-EF222A151A04}"/>
          </ac:spMkLst>
        </pc:spChg>
        <pc:spChg chg="del">
          <ac:chgData name="Воробьева Алиса Андреевна" userId="7b0bc5cd-e54b-4fa2-a15e-86ddaf6f10e5" providerId="ADAL" clId="{0B78E129-D4A6-4E32-8197-1E5B4C46F0F7}" dt="2022-06-23T14:09:09.281" v="135" actId="478"/>
          <ac:spMkLst>
            <pc:docMk/>
            <pc:sldMk cId="2259904163" sldId="272"/>
            <ac:spMk id="16" creationId="{5F953AA4-C853-0C4B-6383-94F916BE5D57}"/>
          </ac:spMkLst>
        </pc:spChg>
        <pc:spChg chg="del">
          <ac:chgData name="Воробьева Алиса Андреевна" userId="7b0bc5cd-e54b-4fa2-a15e-86ddaf6f10e5" providerId="ADAL" clId="{0B78E129-D4A6-4E32-8197-1E5B4C46F0F7}" dt="2022-06-23T14:09:08.559" v="134" actId="478"/>
          <ac:spMkLst>
            <pc:docMk/>
            <pc:sldMk cId="2259904163" sldId="272"/>
            <ac:spMk id="17" creationId="{CEB52FE2-9A37-793B-B5D1-DA1D478C29D1}"/>
          </ac:spMkLst>
        </pc:spChg>
        <pc:spChg chg="mod">
          <ac:chgData name="Воробьева Алиса Андреевна" userId="7b0bc5cd-e54b-4fa2-a15e-86ddaf6f10e5" providerId="ADAL" clId="{0B78E129-D4A6-4E32-8197-1E5B4C46F0F7}" dt="2022-06-23T14:09:40.776" v="144"/>
          <ac:spMkLst>
            <pc:docMk/>
            <pc:sldMk cId="2259904163" sldId="272"/>
            <ac:spMk id="27" creationId="{8714F0A6-330B-B94D-9C9D-42EC50D25CB9}"/>
          </ac:spMkLst>
        </pc:spChg>
        <pc:picChg chg="del">
          <ac:chgData name="Воробьева Алиса Андреевна" userId="7b0bc5cd-e54b-4fa2-a15e-86ddaf6f10e5" providerId="ADAL" clId="{0B78E129-D4A6-4E32-8197-1E5B4C46F0F7}" dt="2022-06-23T14:09:08.559" v="134" actId="478"/>
          <ac:picMkLst>
            <pc:docMk/>
            <pc:sldMk cId="2259904163" sldId="272"/>
            <ac:picMk id="6" creationId="{33EB0943-0807-95BE-3F14-536BD503B8E7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2:05:22.072" v="446" actId="14100"/>
          <ac:picMkLst>
            <pc:docMk/>
            <pc:sldMk cId="2259904163" sldId="272"/>
            <ac:picMk id="7" creationId="{89E8B01A-FACD-60E8-E2C8-DEA0DBFFFE14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0:40:02.097" v="152" actId="931"/>
          <ac:picMkLst>
            <pc:docMk/>
            <pc:sldMk cId="2259904163" sldId="272"/>
            <ac:picMk id="12" creationId="{3EB6D2AA-BFB9-EB46-060F-4CD66709EDAA}"/>
          </ac:picMkLst>
        </pc:picChg>
        <pc:picChg chg="add mod modCrop">
          <ac:chgData name="Воробьева Алиса Андреевна" userId="7b0bc5cd-e54b-4fa2-a15e-86ddaf6f10e5" providerId="ADAL" clId="{0B78E129-D4A6-4E32-8197-1E5B4C46F0F7}" dt="2022-06-24T12:05:28.267" v="448" actId="1076"/>
          <ac:picMkLst>
            <pc:docMk/>
            <pc:sldMk cId="2259904163" sldId="272"/>
            <ac:picMk id="19" creationId="{B61587E5-63D2-B205-3837-5E732C7B9226}"/>
          </ac:picMkLst>
        </pc:pic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11" creationId="{E30BC5CB-EAF6-FBF9-F3F3-B66357742190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14" creationId="{D72818BB-DFB9-26FF-6990-6CEE3438DBD7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20" creationId="{BC0BD13E-BB6A-2957-1FE3-BA8C759653ED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23" creationId="{76D458C7-1662-44C6-D57D-41AC9A103F00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24" creationId="{5A22101E-106F-AC33-1475-B5B165678CD2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25" creationId="{D0945D52-8E05-5323-8588-77FBF325A8E5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26" creationId="{C628FC99-7D95-33AE-C10C-286FB1ADEB73}"/>
          </ac:cxnSpMkLst>
        </pc:cxnChg>
        <pc:cxnChg chg="del">
          <ac:chgData name="Воробьева Алиса Андреевна" userId="7b0bc5cd-e54b-4fa2-a15e-86ddaf6f10e5" providerId="ADAL" clId="{0B78E129-D4A6-4E32-8197-1E5B4C46F0F7}" dt="2022-06-23T14:09:08.559" v="134" actId="478"/>
          <ac:cxnSpMkLst>
            <pc:docMk/>
            <pc:sldMk cId="2259904163" sldId="272"/>
            <ac:cxnSpMk id="28" creationId="{FF22442A-D3CA-5FF4-F47E-B12234A81301}"/>
          </ac:cxnSpMkLst>
        </pc:cxnChg>
      </pc:sldChg>
      <pc:sldChg chg="modSp add del mod">
        <pc:chgData name="Воробьева Алиса Андреевна" userId="7b0bc5cd-e54b-4fa2-a15e-86ddaf6f10e5" providerId="ADAL" clId="{0B78E129-D4A6-4E32-8197-1E5B4C46F0F7}" dt="2022-06-24T11:16:49.149" v="320" actId="47"/>
        <pc:sldMkLst>
          <pc:docMk/>
          <pc:sldMk cId="500982183" sldId="273"/>
        </pc:sldMkLst>
        <pc:cxnChg chg="mod">
          <ac:chgData name="Воробьева Алиса Андреевна" userId="7b0bc5cd-e54b-4fa2-a15e-86ddaf6f10e5" providerId="ADAL" clId="{0B78E129-D4A6-4E32-8197-1E5B4C46F0F7}" dt="2022-06-24T11:16:25.480" v="314" actId="1076"/>
          <ac:cxnSpMkLst>
            <pc:docMk/>
            <pc:sldMk cId="500982183" sldId="273"/>
            <ac:cxnSpMk id="24" creationId="{5A22101E-106F-AC33-1475-B5B165678CD2}"/>
          </ac:cxnSpMkLst>
        </pc:cxnChg>
      </pc:sldChg>
      <pc:sldChg chg="addSp delSp modSp add mod">
        <pc:chgData name="Воробьева Алиса Андреевна" userId="7b0bc5cd-e54b-4fa2-a15e-86ddaf6f10e5" providerId="ADAL" clId="{0B78E129-D4A6-4E32-8197-1E5B4C46F0F7}" dt="2022-06-24T11:07:36.663" v="278" actId="14100"/>
        <pc:sldMkLst>
          <pc:docMk/>
          <pc:sldMk cId="1496128183" sldId="274"/>
        </pc:sldMkLst>
        <pc:spChg chg="mod">
          <ac:chgData name="Воробьева Алиса Андреевна" userId="7b0bc5cd-e54b-4fa2-a15e-86ddaf6f10e5" providerId="ADAL" clId="{0B78E129-D4A6-4E32-8197-1E5B4C46F0F7}" dt="2022-06-24T11:06:38.605" v="273" actId="255"/>
          <ac:spMkLst>
            <pc:docMk/>
            <pc:sldMk cId="1496128183" sldId="274"/>
            <ac:spMk id="16" creationId="{5F953AA4-C853-0C4B-6383-94F916BE5D57}"/>
          </ac:spMkLst>
        </pc:spChg>
        <pc:picChg chg="add mod">
          <ac:chgData name="Воробьева Алиса Андреевна" userId="7b0bc5cd-e54b-4fa2-a15e-86ddaf6f10e5" providerId="ADAL" clId="{0B78E129-D4A6-4E32-8197-1E5B4C46F0F7}" dt="2022-06-24T11:07:36.663" v="278" actId="14100"/>
          <ac:picMkLst>
            <pc:docMk/>
            <pc:sldMk cId="1496128183" sldId="274"/>
            <ac:picMk id="7" creationId="{D29441DE-6E44-2D56-6E9C-AB93FE852B29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1:07:27.248" v="275" actId="478"/>
          <ac:picMkLst>
            <pc:docMk/>
            <pc:sldMk cId="1496128183" sldId="274"/>
            <ac:picMk id="17" creationId="{D41929EC-26F6-FB99-FFD5-F8527F159A2C}"/>
          </ac:picMkLst>
        </pc:picChg>
      </pc:sldChg>
      <pc:sldChg chg="addSp delSp modSp add mod">
        <pc:chgData name="Воробьева Алиса Андреевна" userId="7b0bc5cd-e54b-4fa2-a15e-86ddaf6f10e5" providerId="ADAL" clId="{0B78E129-D4A6-4E32-8197-1E5B4C46F0F7}" dt="2022-06-24T11:15:14.173" v="303" actId="208"/>
        <pc:sldMkLst>
          <pc:docMk/>
          <pc:sldMk cId="2429796710" sldId="275"/>
        </pc:sldMkLst>
        <pc:spChg chg="mod">
          <ac:chgData name="Воробьева Алиса Андреевна" userId="7b0bc5cd-e54b-4fa2-a15e-86ddaf6f10e5" providerId="ADAL" clId="{0B78E129-D4A6-4E32-8197-1E5B4C46F0F7}" dt="2022-06-24T11:06:33.031" v="272" actId="255"/>
          <ac:spMkLst>
            <pc:docMk/>
            <pc:sldMk cId="2429796710" sldId="275"/>
            <ac:spMk id="16" creationId="{5F953AA4-C853-0C4B-6383-94F916BE5D57}"/>
          </ac:spMkLst>
        </pc:spChg>
        <pc:picChg chg="add del mod">
          <ac:chgData name="Воробьева Алиса Андреевна" userId="7b0bc5cd-e54b-4fa2-a15e-86ddaf6f10e5" providerId="ADAL" clId="{0B78E129-D4A6-4E32-8197-1E5B4C46F0F7}" dt="2022-06-24T11:14:04.860" v="286" actId="478"/>
          <ac:picMkLst>
            <pc:docMk/>
            <pc:sldMk cId="2429796710" sldId="275"/>
            <ac:picMk id="7" creationId="{378CF5C6-1042-4C42-4521-0C611DD229DD}"/>
          </ac:picMkLst>
        </pc:picChg>
        <pc:picChg chg="add mod">
          <ac:chgData name="Воробьева Алиса Андреевна" userId="7b0bc5cd-e54b-4fa2-a15e-86ddaf6f10e5" providerId="ADAL" clId="{0B78E129-D4A6-4E32-8197-1E5B4C46F0F7}" dt="2022-06-24T11:14:13.622" v="289" actId="14100"/>
          <ac:picMkLst>
            <pc:docMk/>
            <pc:sldMk cId="2429796710" sldId="275"/>
            <ac:picMk id="10" creationId="{D583ABA1-F2BA-6424-9E3A-9C10AD4DA6EC}"/>
          </ac:picMkLst>
        </pc:picChg>
        <pc:picChg chg="del">
          <ac:chgData name="Воробьева Алиса Андреевна" userId="7b0bc5cd-e54b-4fa2-a15e-86ddaf6f10e5" providerId="ADAL" clId="{0B78E129-D4A6-4E32-8197-1E5B4C46F0F7}" dt="2022-06-24T11:13:24.794" v="280" actId="478"/>
          <ac:picMkLst>
            <pc:docMk/>
            <pc:sldMk cId="2429796710" sldId="275"/>
            <ac:picMk id="17" creationId="{D41929EC-26F6-FB99-FFD5-F8527F159A2C}"/>
          </ac:picMkLst>
        </pc:picChg>
        <pc:cxnChg chg="add mod">
          <ac:chgData name="Воробьева Алиса Андреевна" userId="7b0bc5cd-e54b-4fa2-a15e-86ddaf6f10e5" providerId="ADAL" clId="{0B78E129-D4A6-4E32-8197-1E5B4C46F0F7}" dt="2022-06-24T11:15:14.173" v="303" actId="208"/>
          <ac:cxnSpMkLst>
            <pc:docMk/>
            <pc:sldMk cId="2429796710" sldId="275"/>
            <ac:cxnSpMk id="19" creationId="{03AA9E6C-EF24-67FA-8235-8ABD608FBFD2}"/>
          </ac:cxnSpMkLst>
        </pc:cxnChg>
        <pc:cxnChg chg="add mod">
          <ac:chgData name="Воробьева Алиса Андреевна" userId="7b0bc5cd-e54b-4fa2-a15e-86ddaf6f10e5" providerId="ADAL" clId="{0B78E129-D4A6-4E32-8197-1E5B4C46F0F7}" dt="2022-06-24T11:15:14.173" v="303" actId="208"/>
          <ac:cxnSpMkLst>
            <pc:docMk/>
            <pc:sldMk cId="2429796710" sldId="275"/>
            <ac:cxnSpMk id="25" creationId="{695E22D2-0AC9-49D1-3631-CDCEED903574}"/>
          </ac:cxnSpMkLst>
        </pc:cxnChg>
        <pc:cxnChg chg="add mod">
          <ac:chgData name="Воробьева Алиса Андреевна" userId="7b0bc5cd-e54b-4fa2-a15e-86ddaf6f10e5" providerId="ADAL" clId="{0B78E129-D4A6-4E32-8197-1E5B4C46F0F7}" dt="2022-06-24T11:15:14.173" v="303" actId="208"/>
          <ac:cxnSpMkLst>
            <pc:docMk/>
            <pc:sldMk cId="2429796710" sldId="275"/>
            <ac:cxnSpMk id="28" creationId="{6F9CA73D-5480-39A0-B7A9-521351A92459}"/>
          </ac:cxnSpMkLst>
        </pc:cxnChg>
        <pc:cxnChg chg="add mod">
          <ac:chgData name="Воробьева Алиса Андреевна" userId="7b0bc5cd-e54b-4fa2-a15e-86ddaf6f10e5" providerId="ADAL" clId="{0B78E129-D4A6-4E32-8197-1E5B4C46F0F7}" dt="2022-06-24T11:15:14.173" v="303" actId="208"/>
          <ac:cxnSpMkLst>
            <pc:docMk/>
            <pc:sldMk cId="2429796710" sldId="275"/>
            <ac:cxnSpMk id="29" creationId="{0C228E0A-51AC-6CC8-96BD-E90A9438F093}"/>
          </ac:cxnSpMkLst>
        </pc:cxnChg>
      </pc:sldChg>
      <pc:sldChg chg="modSp add mod">
        <pc:chgData name="Воробьева Алиса Андреевна" userId="7b0bc5cd-e54b-4fa2-a15e-86ddaf6f10e5" providerId="ADAL" clId="{0B78E129-D4A6-4E32-8197-1E5B4C46F0F7}" dt="2022-06-24T11:16:39.019" v="319" actId="255"/>
        <pc:sldMkLst>
          <pc:docMk/>
          <pc:sldMk cId="3786335098" sldId="276"/>
        </pc:sldMkLst>
        <pc:spChg chg="mod">
          <ac:chgData name="Воробьева Алиса Андреевна" userId="7b0bc5cd-e54b-4fa2-a15e-86ddaf6f10e5" providerId="ADAL" clId="{0B78E129-D4A6-4E32-8197-1E5B4C46F0F7}" dt="2022-06-24T11:16:39.019" v="319" actId="255"/>
          <ac:spMkLst>
            <pc:docMk/>
            <pc:sldMk cId="3786335098" sldId="276"/>
            <ac:spMk id="16" creationId="{5F953AA4-C853-0C4B-6383-94F916BE5D57}"/>
          </ac:spMkLst>
        </pc:spChg>
      </pc:sldChg>
      <pc:sldChg chg="addSp delSp modSp add mod">
        <pc:chgData name="Воробьева Алиса Андреевна" userId="7b0bc5cd-e54b-4fa2-a15e-86ddaf6f10e5" providerId="ADAL" clId="{0B78E129-D4A6-4E32-8197-1E5B4C46F0F7}" dt="2022-06-24T12:33:29.634" v="577" actId="1076"/>
        <pc:sldMkLst>
          <pc:docMk/>
          <pc:sldMk cId="2202730303" sldId="277"/>
        </pc:sldMkLst>
        <pc:spChg chg="add mod">
          <ac:chgData name="Воробьева Алиса Андреевна" userId="7b0bc5cd-e54b-4fa2-a15e-86ddaf6f10e5" providerId="ADAL" clId="{0B78E129-D4A6-4E32-8197-1E5B4C46F0F7}" dt="2022-06-24T12:33:25.774" v="576" actId="1076"/>
          <ac:spMkLst>
            <pc:docMk/>
            <pc:sldMk cId="2202730303" sldId="277"/>
            <ac:spMk id="4" creationId="{32B661D8-6E9B-310B-43D1-3DD5C931BD0E}"/>
          </ac:spMkLst>
        </pc:spChg>
        <pc:spChg chg="add del">
          <ac:chgData name="Воробьева Алиса Андреевна" userId="7b0bc5cd-e54b-4fa2-a15e-86ddaf6f10e5" providerId="ADAL" clId="{0B78E129-D4A6-4E32-8197-1E5B4C46F0F7}" dt="2022-06-24T11:17:54.633" v="358" actId="478"/>
          <ac:spMkLst>
            <pc:docMk/>
            <pc:sldMk cId="2202730303" sldId="277"/>
            <ac:spMk id="8" creationId="{55019076-D74D-1181-E4E4-EF222A151A04}"/>
          </ac:spMkLst>
        </pc:spChg>
        <pc:spChg chg="add mod">
          <ac:chgData name="Воробьева Алиса Андреевна" userId="7b0bc5cd-e54b-4fa2-a15e-86ddaf6f10e5" providerId="ADAL" clId="{0B78E129-D4A6-4E32-8197-1E5B4C46F0F7}" dt="2022-06-24T12:33:25.774" v="576" actId="1076"/>
          <ac:spMkLst>
            <pc:docMk/>
            <pc:sldMk cId="2202730303" sldId="277"/>
            <ac:spMk id="16" creationId="{5089B253-86DF-5198-0D91-2C93BEE5C5ED}"/>
          </ac:spMkLst>
        </pc:spChg>
        <pc:spChg chg="add mod">
          <ac:chgData name="Воробьева Алиса Андреевна" userId="7b0bc5cd-e54b-4fa2-a15e-86ddaf6f10e5" providerId="ADAL" clId="{0B78E129-D4A6-4E32-8197-1E5B4C46F0F7}" dt="2022-06-24T12:33:25.774" v="576" actId="1076"/>
          <ac:spMkLst>
            <pc:docMk/>
            <pc:sldMk cId="2202730303" sldId="277"/>
            <ac:spMk id="17" creationId="{DA415FD2-DBAE-AFA1-8FD3-288C3F9D8A52}"/>
          </ac:spMkLst>
        </pc:spChg>
        <pc:spChg chg="mod">
          <ac:chgData name="Воробьева Алиса Андреевна" userId="7b0bc5cd-e54b-4fa2-a15e-86ddaf6f10e5" providerId="ADAL" clId="{0B78E129-D4A6-4E32-8197-1E5B4C46F0F7}" dt="2022-06-24T11:17:32.287" v="352" actId="20577"/>
          <ac:spMkLst>
            <pc:docMk/>
            <pc:sldMk cId="2202730303" sldId="277"/>
            <ac:spMk id="27" creationId="{8714F0A6-330B-B94D-9C9D-42EC50D25CB9}"/>
          </ac:spMkLst>
        </pc:spChg>
        <pc:picChg chg="del mod">
          <ac:chgData name="Воробьева Алиса Андреевна" userId="7b0bc5cd-e54b-4fa2-a15e-86ddaf6f10e5" providerId="ADAL" clId="{0B78E129-D4A6-4E32-8197-1E5B4C46F0F7}" dt="2022-06-24T11:17:53.160" v="357" actId="478"/>
          <ac:picMkLst>
            <pc:docMk/>
            <pc:sldMk cId="2202730303" sldId="277"/>
            <ac:picMk id="7" creationId="{89E8B01A-FACD-60E8-E2C8-DEA0DBFFFE14}"/>
          </ac:picMkLst>
        </pc:picChg>
        <pc:picChg chg="add del mod">
          <ac:chgData name="Воробьева Алиса Андреевна" userId="7b0bc5cd-e54b-4fa2-a15e-86ddaf6f10e5" providerId="ADAL" clId="{0B78E129-D4A6-4E32-8197-1E5B4C46F0F7}" dt="2022-06-24T12:25:41.662" v="494" actId="21"/>
          <ac:picMkLst>
            <pc:docMk/>
            <pc:sldMk cId="2202730303" sldId="277"/>
            <ac:picMk id="10" creationId="{5F17A845-255D-3321-1144-9331F6E0C8E9}"/>
          </ac:picMkLst>
        </pc:picChg>
        <pc:picChg chg="add mod">
          <ac:chgData name="Воробьева Алиса Андреевна" userId="7b0bc5cd-e54b-4fa2-a15e-86ddaf6f10e5" providerId="ADAL" clId="{0B78E129-D4A6-4E32-8197-1E5B4C46F0F7}" dt="2022-06-24T12:33:25.774" v="576" actId="1076"/>
          <ac:picMkLst>
            <pc:docMk/>
            <pc:sldMk cId="2202730303" sldId="277"/>
            <ac:picMk id="12" creationId="{FF9434A1-1480-51D4-6B5D-1C138BAB152B}"/>
          </ac:picMkLst>
        </pc:picChg>
        <pc:picChg chg="add del mod modCrop">
          <ac:chgData name="Воробьева Алиса Андреевна" userId="7b0bc5cd-e54b-4fa2-a15e-86ddaf6f10e5" providerId="ADAL" clId="{0B78E129-D4A6-4E32-8197-1E5B4C46F0F7}" dt="2022-06-24T12:26:35.071" v="503" actId="478"/>
          <ac:picMkLst>
            <pc:docMk/>
            <pc:sldMk cId="2202730303" sldId="277"/>
            <ac:picMk id="14" creationId="{FA882B57-927B-67CB-FE9E-5E46AF6E1622}"/>
          </ac:picMkLst>
        </pc:picChg>
        <pc:picChg chg="add mod">
          <ac:chgData name="Воробьева Алиса Андреевна" userId="7b0bc5cd-e54b-4fa2-a15e-86ddaf6f10e5" providerId="ADAL" clId="{0B78E129-D4A6-4E32-8197-1E5B4C46F0F7}" dt="2022-06-24T12:33:29.634" v="577" actId="1076"/>
          <ac:picMkLst>
            <pc:docMk/>
            <pc:sldMk cId="2202730303" sldId="277"/>
            <ac:picMk id="20" creationId="{D98AD46B-F86F-ECE8-A2A5-352736B8B0A7}"/>
          </ac:picMkLst>
        </pc:picChg>
      </pc:sldChg>
      <pc:sldChg chg="addSp delSp modSp add mod">
        <pc:chgData name="Воробьева Алиса Андреевна" userId="7b0bc5cd-e54b-4fa2-a15e-86ddaf6f10e5" providerId="ADAL" clId="{0B78E129-D4A6-4E32-8197-1E5B4C46F0F7}" dt="2022-06-24T12:05:55.575" v="483" actId="20577"/>
        <pc:sldMkLst>
          <pc:docMk/>
          <pc:sldMk cId="1456925543" sldId="278"/>
        </pc:sldMkLst>
        <pc:spChg chg="del">
          <ac:chgData name="Воробьева Алиса Андреевна" userId="7b0bc5cd-e54b-4fa2-a15e-86ddaf6f10e5" providerId="ADAL" clId="{0B78E129-D4A6-4E32-8197-1E5B4C46F0F7}" dt="2022-06-24T12:03:45.053" v="427" actId="478"/>
          <ac:spMkLst>
            <pc:docMk/>
            <pc:sldMk cId="1456925543" sldId="278"/>
            <ac:spMk id="8" creationId="{55019076-D74D-1181-E4E4-EF222A151A04}"/>
          </ac:spMkLst>
        </pc:spChg>
        <pc:spChg chg="mod">
          <ac:chgData name="Воробьева Алиса Андреевна" userId="7b0bc5cd-e54b-4fa2-a15e-86ddaf6f10e5" providerId="ADAL" clId="{0B78E129-D4A6-4E32-8197-1E5B4C46F0F7}" dt="2022-06-24T12:05:55.575" v="483" actId="20577"/>
          <ac:spMkLst>
            <pc:docMk/>
            <pc:sldMk cId="1456925543" sldId="278"/>
            <ac:spMk id="27" creationId="{8714F0A6-330B-B94D-9C9D-42EC50D25CB9}"/>
          </ac:spMkLst>
        </pc:spChg>
        <pc:picChg chg="add del mod">
          <ac:chgData name="Воробьева Алиса Андреевна" userId="7b0bc5cd-e54b-4fa2-a15e-86ddaf6f10e5" providerId="ADAL" clId="{0B78E129-D4A6-4E32-8197-1E5B4C46F0F7}" dt="2022-06-24T12:04:19.131" v="429" actId="478"/>
          <ac:picMkLst>
            <pc:docMk/>
            <pc:sldMk cId="1456925543" sldId="278"/>
            <ac:picMk id="4" creationId="{B90E8E4B-BBA2-F353-10FF-7F9E7AE41115}"/>
          </ac:picMkLst>
        </pc:picChg>
        <pc:picChg chg="del">
          <ac:chgData name="Воробьева Алиса Андреевна" userId="7b0bc5cd-e54b-4fa2-a15e-86ddaf6f10e5" providerId="ADAL" clId="{0B78E129-D4A6-4E32-8197-1E5B4C46F0F7}" dt="2022-06-24T12:03:37.687" v="423" actId="478"/>
          <ac:picMkLst>
            <pc:docMk/>
            <pc:sldMk cId="1456925543" sldId="278"/>
            <ac:picMk id="7" creationId="{89E8B01A-FACD-60E8-E2C8-DEA0DBFFFE14}"/>
          </ac:picMkLst>
        </pc:picChg>
        <pc:picChg chg="add mod">
          <ac:chgData name="Воробьева Алиса Андреевна" userId="7b0bc5cd-e54b-4fa2-a15e-86ddaf6f10e5" providerId="ADAL" clId="{0B78E129-D4A6-4E32-8197-1E5B4C46F0F7}" dt="2022-06-24T12:04:27.284" v="431" actId="1076"/>
          <ac:picMkLst>
            <pc:docMk/>
            <pc:sldMk cId="1456925543" sldId="278"/>
            <ac:picMk id="10" creationId="{6CCE68AC-D96A-B0CC-76AF-890CE409EF81}"/>
          </ac:picMkLst>
        </pc:picChg>
      </pc:sldChg>
      <pc:sldChg chg="addSp delSp modSp add mod">
        <pc:chgData name="Воробьева Алиса Андреевна" userId="7b0bc5cd-e54b-4fa2-a15e-86ddaf6f10e5" providerId="ADAL" clId="{0B78E129-D4A6-4E32-8197-1E5B4C46F0F7}" dt="2022-06-24T12:54:34.016" v="717" actId="1076"/>
        <pc:sldMkLst>
          <pc:docMk/>
          <pc:sldMk cId="1628840677" sldId="279"/>
        </pc:sldMkLst>
        <pc:spChg chg="del">
          <ac:chgData name="Воробьева Алиса Андреевна" userId="7b0bc5cd-e54b-4fa2-a15e-86ddaf6f10e5" providerId="ADAL" clId="{0B78E129-D4A6-4E32-8197-1E5B4C46F0F7}" dt="2022-06-24T12:27:09.283" v="525" actId="478"/>
          <ac:spMkLst>
            <pc:docMk/>
            <pc:sldMk cId="1628840677" sldId="279"/>
            <ac:spMk id="4" creationId="{32B661D8-6E9B-310B-43D1-3DD5C931BD0E}"/>
          </ac:spMkLst>
        </pc:spChg>
        <pc:spChg chg="del">
          <ac:chgData name="Воробьева Алиса Андреевна" userId="7b0bc5cd-e54b-4fa2-a15e-86ddaf6f10e5" providerId="ADAL" clId="{0B78E129-D4A6-4E32-8197-1E5B4C46F0F7}" dt="2022-06-24T12:27:09.283" v="525" actId="478"/>
          <ac:spMkLst>
            <pc:docMk/>
            <pc:sldMk cId="1628840677" sldId="279"/>
            <ac:spMk id="16" creationId="{5089B253-86DF-5198-0D91-2C93BEE5C5ED}"/>
          </ac:spMkLst>
        </pc:spChg>
        <pc:spChg chg="del">
          <ac:chgData name="Воробьева Алиса Андреевна" userId="7b0bc5cd-e54b-4fa2-a15e-86ddaf6f10e5" providerId="ADAL" clId="{0B78E129-D4A6-4E32-8197-1E5B4C46F0F7}" dt="2022-06-24T12:27:09.283" v="525" actId="478"/>
          <ac:spMkLst>
            <pc:docMk/>
            <pc:sldMk cId="1628840677" sldId="279"/>
            <ac:spMk id="17" creationId="{DA415FD2-DBAE-AFA1-8FD3-288C3F9D8A52}"/>
          </ac:spMkLst>
        </pc:spChg>
        <pc:spChg chg="add mod">
          <ac:chgData name="Воробьева Алиса Андреевна" userId="7b0bc5cd-e54b-4fa2-a15e-86ddaf6f10e5" providerId="ADAL" clId="{0B78E129-D4A6-4E32-8197-1E5B4C46F0F7}" dt="2022-06-24T12:54:29.774" v="716" actId="1076"/>
          <ac:spMkLst>
            <pc:docMk/>
            <pc:sldMk cId="1628840677" sldId="279"/>
            <ac:spMk id="19" creationId="{8B9701B7-72AF-AB22-B877-808A5EA78644}"/>
          </ac:spMkLst>
        </pc:spChg>
        <pc:spChg chg="add mod">
          <ac:chgData name="Воробьева Алиса Андреевна" userId="7b0bc5cd-e54b-4fa2-a15e-86ddaf6f10e5" providerId="ADAL" clId="{0B78E129-D4A6-4E32-8197-1E5B4C46F0F7}" dt="2022-06-24T12:54:34.016" v="717" actId="1076"/>
          <ac:spMkLst>
            <pc:docMk/>
            <pc:sldMk cId="1628840677" sldId="279"/>
            <ac:spMk id="20" creationId="{82E7C29F-31D7-E8A5-015D-6087A27412EC}"/>
          </ac:spMkLst>
        </pc:spChg>
        <pc:spChg chg="mod">
          <ac:chgData name="Воробьева Алиса Андреевна" userId="7b0bc5cd-e54b-4fa2-a15e-86ddaf6f10e5" providerId="ADAL" clId="{0B78E129-D4A6-4E32-8197-1E5B4C46F0F7}" dt="2022-06-24T12:27:03.402" v="523" actId="20577"/>
          <ac:spMkLst>
            <pc:docMk/>
            <pc:sldMk cId="1628840677" sldId="279"/>
            <ac:spMk id="27" creationId="{8714F0A6-330B-B94D-9C9D-42EC50D25CB9}"/>
          </ac:spMkLst>
        </pc:spChg>
        <pc:picChg chg="del">
          <ac:chgData name="Воробьева Алиса Андреевна" userId="7b0bc5cd-e54b-4fa2-a15e-86ddaf6f10e5" providerId="ADAL" clId="{0B78E129-D4A6-4E32-8197-1E5B4C46F0F7}" dt="2022-06-24T12:27:06.488" v="524" actId="478"/>
          <ac:picMkLst>
            <pc:docMk/>
            <pc:sldMk cId="1628840677" sldId="279"/>
            <ac:picMk id="12" creationId="{FF9434A1-1480-51D4-6B5D-1C138BAB152B}"/>
          </ac:picMkLst>
        </pc:picChg>
      </pc:sldChg>
      <pc:sldChg chg="addSp modSp add mod">
        <pc:chgData name="Воробьева Алиса Андреевна" userId="7b0bc5cd-e54b-4fa2-a15e-86ddaf6f10e5" providerId="ADAL" clId="{0B78E129-D4A6-4E32-8197-1E5B4C46F0F7}" dt="2022-06-24T13:01:10.021" v="720" actId="255"/>
        <pc:sldMkLst>
          <pc:docMk/>
          <pc:sldMk cId="338095200" sldId="280"/>
        </pc:sldMkLst>
        <pc:spChg chg="mod">
          <ac:chgData name="Воробьева Алиса Андреевна" userId="7b0bc5cd-e54b-4fa2-a15e-86ddaf6f10e5" providerId="ADAL" clId="{0B78E129-D4A6-4E32-8197-1E5B4C46F0F7}" dt="2022-06-24T13:01:10.021" v="720" actId="255"/>
          <ac:spMkLst>
            <pc:docMk/>
            <pc:sldMk cId="338095200" sldId="280"/>
            <ac:spMk id="19" creationId="{8B9701B7-72AF-AB22-B877-808A5EA78644}"/>
          </ac:spMkLst>
        </pc:spChg>
        <pc:spChg chg="mod">
          <ac:chgData name="Воробьева Алиса Андреевна" userId="7b0bc5cd-e54b-4fa2-a15e-86ddaf6f10e5" providerId="ADAL" clId="{0B78E129-D4A6-4E32-8197-1E5B4C46F0F7}" dt="2022-06-24T12:48:10.191" v="603" actId="20577"/>
          <ac:spMkLst>
            <pc:docMk/>
            <pc:sldMk cId="338095200" sldId="280"/>
            <ac:spMk id="27" creationId="{8714F0A6-330B-B94D-9C9D-42EC50D25CB9}"/>
          </ac:spMkLst>
        </pc:spChg>
        <pc:picChg chg="add mod">
          <ac:chgData name="Воробьева Алиса Андреевна" userId="7b0bc5cd-e54b-4fa2-a15e-86ddaf6f10e5" providerId="ADAL" clId="{0B78E129-D4A6-4E32-8197-1E5B4C46F0F7}" dt="2022-06-24T13:01:06.489" v="719" actId="1076"/>
          <ac:picMkLst>
            <pc:docMk/>
            <pc:sldMk cId="338095200" sldId="280"/>
            <ac:picMk id="4" creationId="{84D37972-3EFD-E45D-15BA-AC333C60EFE6}"/>
          </ac:picMkLst>
        </pc:picChg>
      </pc:sldChg>
    </pc:docChg>
  </pc:docChgLst>
  <pc:docChgLst>
    <pc:chgData name="Воробьева Алиса Андреевна" userId="7b0bc5cd-e54b-4fa2-a15e-86ddaf6f10e5" providerId="ADAL" clId="{41B4E5DB-A416-4DB8-9704-2D646B9A9678}"/>
    <pc:docChg chg="undo custSel addSld delSld modSld">
      <pc:chgData name="Воробьева Алиса Андреевна" userId="7b0bc5cd-e54b-4fa2-a15e-86ddaf6f10e5" providerId="ADAL" clId="{41B4E5DB-A416-4DB8-9704-2D646B9A9678}" dt="2022-06-25T08:41:33.624" v="104" actId="20577"/>
      <pc:docMkLst>
        <pc:docMk/>
      </pc:docMkLst>
      <pc:sldChg chg="new del">
        <pc:chgData name="Воробьева Алиса Андреевна" userId="7b0bc5cd-e54b-4fa2-a15e-86ddaf6f10e5" providerId="ADAL" clId="{41B4E5DB-A416-4DB8-9704-2D646B9A9678}" dt="2022-06-25T08:38:39.246" v="1" actId="680"/>
        <pc:sldMkLst>
          <pc:docMk/>
          <pc:sldMk cId="1794434646" sldId="281"/>
        </pc:sldMkLst>
      </pc:sldChg>
      <pc:sldChg chg="addSp delSp modSp add mod">
        <pc:chgData name="Воробьева Алиса Андреевна" userId="7b0bc5cd-e54b-4fa2-a15e-86ddaf6f10e5" providerId="ADAL" clId="{41B4E5DB-A416-4DB8-9704-2D646B9A9678}" dt="2022-06-25T08:41:33.624" v="104" actId="20577"/>
        <pc:sldMkLst>
          <pc:docMk/>
          <pc:sldMk cId="2798041749" sldId="281"/>
        </pc:sldMkLst>
        <pc:spChg chg="del">
          <ac:chgData name="Воробьева Алиса Андреевна" userId="7b0bc5cd-e54b-4fa2-a15e-86ddaf6f10e5" providerId="ADAL" clId="{41B4E5DB-A416-4DB8-9704-2D646B9A9678}" dt="2022-06-25T08:39:00.818" v="50" actId="478"/>
          <ac:spMkLst>
            <pc:docMk/>
            <pc:sldMk cId="2798041749" sldId="281"/>
            <ac:spMk id="4" creationId="{32B661D8-6E9B-310B-43D1-3DD5C931BD0E}"/>
          </ac:spMkLst>
        </pc:spChg>
        <pc:spChg chg="del">
          <ac:chgData name="Воробьева Алиса Андреевна" userId="7b0bc5cd-e54b-4fa2-a15e-86ddaf6f10e5" providerId="ADAL" clId="{41B4E5DB-A416-4DB8-9704-2D646B9A9678}" dt="2022-06-25T08:38:58.845" v="49" actId="478"/>
          <ac:spMkLst>
            <pc:docMk/>
            <pc:sldMk cId="2798041749" sldId="281"/>
            <ac:spMk id="16" creationId="{5089B253-86DF-5198-0D91-2C93BEE5C5ED}"/>
          </ac:spMkLst>
        </pc:spChg>
        <pc:spChg chg="del">
          <ac:chgData name="Воробьева Алиса Андреевна" userId="7b0bc5cd-e54b-4fa2-a15e-86ddaf6f10e5" providerId="ADAL" clId="{41B4E5DB-A416-4DB8-9704-2D646B9A9678}" dt="2022-06-25T08:38:58.845" v="49" actId="478"/>
          <ac:spMkLst>
            <pc:docMk/>
            <pc:sldMk cId="2798041749" sldId="281"/>
            <ac:spMk id="17" creationId="{DA415FD2-DBAE-AFA1-8FD3-288C3F9D8A52}"/>
          </ac:spMkLst>
        </pc:spChg>
        <pc:spChg chg="mod">
          <ac:chgData name="Воробьева Алиса Андреевна" userId="7b0bc5cd-e54b-4fa2-a15e-86ddaf6f10e5" providerId="ADAL" clId="{41B4E5DB-A416-4DB8-9704-2D646B9A9678}" dt="2022-06-25T08:41:33.624" v="104" actId="20577"/>
          <ac:spMkLst>
            <pc:docMk/>
            <pc:sldMk cId="2798041749" sldId="281"/>
            <ac:spMk id="27" creationId="{8714F0A6-330B-B94D-9C9D-42EC50D25CB9}"/>
          </ac:spMkLst>
        </pc:spChg>
        <pc:picChg chg="add mod">
          <ac:chgData name="Воробьева Алиса Андреевна" userId="7b0bc5cd-e54b-4fa2-a15e-86ddaf6f10e5" providerId="ADAL" clId="{41B4E5DB-A416-4DB8-9704-2D646B9A9678}" dt="2022-06-25T08:40:22.274" v="65" actId="1076"/>
          <ac:picMkLst>
            <pc:docMk/>
            <pc:sldMk cId="2798041749" sldId="281"/>
            <ac:picMk id="6" creationId="{4B1C0D5B-A0A6-E659-76B1-B049C2CD7354}"/>
          </ac:picMkLst>
        </pc:picChg>
        <pc:picChg chg="add mod">
          <ac:chgData name="Воробьева Алиса Андреевна" userId="7b0bc5cd-e54b-4fa2-a15e-86ddaf6f10e5" providerId="ADAL" clId="{41B4E5DB-A416-4DB8-9704-2D646B9A9678}" dt="2022-06-25T08:40:10.330" v="61" actId="1076"/>
          <ac:picMkLst>
            <pc:docMk/>
            <pc:sldMk cId="2798041749" sldId="281"/>
            <ac:picMk id="7" creationId="{6BA5A58B-956C-9D19-5262-0F7E39608D32}"/>
          </ac:picMkLst>
        </pc:picChg>
        <pc:picChg chg="add mod">
          <ac:chgData name="Воробьева Алиса Андреевна" userId="7b0bc5cd-e54b-4fa2-a15e-86ddaf6f10e5" providerId="ADAL" clId="{41B4E5DB-A416-4DB8-9704-2D646B9A9678}" dt="2022-06-25T08:41:20.714" v="70"/>
          <ac:picMkLst>
            <pc:docMk/>
            <pc:sldMk cId="2798041749" sldId="281"/>
            <ac:picMk id="10" creationId="{9B04ACD9-E91E-6EDB-C1DB-360E2F7C8A1D}"/>
          </ac:picMkLst>
        </pc:picChg>
        <pc:picChg chg="del">
          <ac:chgData name="Воробьева Алиса Андреевна" userId="7b0bc5cd-e54b-4fa2-a15e-86ddaf6f10e5" providerId="ADAL" clId="{41B4E5DB-A416-4DB8-9704-2D646B9A9678}" dt="2022-06-25T08:38:57.534" v="48" actId="478"/>
          <ac:picMkLst>
            <pc:docMk/>
            <pc:sldMk cId="2798041749" sldId="281"/>
            <ac:picMk id="12" creationId="{FF9434A1-1480-51D4-6B5D-1C138BAB152B}"/>
          </ac:picMkLst>
        </pc:picChg>
        <pc:picChg chg="del">
          <ac:chgData name="Воробьева Алиса Андреевна" userId="7b0bc5cd-e54b-4fa2-a15e-86ddaf6f10e5" providerId="ADAL" clId="{41B4E5DB-A416-4DB8-9704-2D646B9A9678}" dt="2022-06-25T08:38:56.568" v="47" actId="478"/>
          <ac:picMkLst>
            <pc:docMk/>
            <pc:sldMk cId="2798041749" sldId="281"/>
            <ac:picMk id="20" creationId="{D98AD46B-F86F-ECE8-A2A5-352736B8B0A7}"/>
          </ac:picMkLst>
        </pc:picChg>
      </pc:sldChg>
    </pc:docChg>
  </pc:docChgLst>
  <pc:docChgLst>
    <pc:chgData name="Воробьева Алиса Андреевна" userId="7b0bc5cd-e54b-4fa2-a15e-86ddaf6f10e5" providerId="ADAL" clId="{A5039DA5-48C3-4B2E-A975-5D48B0D2DA80}"/>
    <pc:docChg chg="undo custSel delSld modSld sldOrd">
      <pc:chgData name="Воробьева Алиса Андреевна" userId="7b0bc5cd-e54b-4fa2-a15e-86ddaf6f10e5" providerId="ADAL" clId="{A5039DA5-48C3-4B2E-A975-5D48B0D2DA80}" dt="2024-11-05T18:23:48.541" v="452" actId="20577"/>
      <pc:docMkLst>
        <pc:docMk/>
      </pc:docMkLst>
      <pc:sldChg chg="modSp mod modTransition">
        <pc:chgData name="Воробьева Алиса Андреевна" userId="7b0bc5cd-e54b-4fa2-a15e-86ddaf6f10e5" providerId="ADAL" clId="{A5039DA5-48C3-4B2E-A975-5D48B0D2DA80}" dt="2024-11-05T18:23:48.541" v="452" actId="20577"/>
        <pc:sldMkLst>
          <pc:docMk/>
          <pc:sldMk cId="1898613227" sldId="265"/>
        </pc:sldMkLst>
        <pc:spChg chg="mod">
          <ac:chgData name="Воробьева Алиса Андреевна" userId="7b0bc5cd-e54b-4fa2-a15e-86ddaf6f10e5" providerId="ADAL" clId="{A5039DA5-48C3-4B2E-A975-5D48B0D2DA80}" dt="2024-11-05T18:23:48.541" v="452" actId="20577"/>
          <ac:spMkLst>
            <pc:docMk/>
            <pc:sldMk cId="1898613227" sldId="265"/>
            <ac:spMk id="9" creationId="{9CAF6F1C-27A9-BF44-A1DC-A1E0D995D646}"/>
          </ac:spMkLst>
        </pc:spChg>
      </pc:sldChg>
      <pc:sldChg chg="modTransition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1819536997" sldId="268"/>
        </pc:sldMkLst>
      </pc:sldChg>
      <pc:sldChg chg="delSp del mod">
        <pc:chgData name="Воробьева Алиса Андреевна" userId="7b0bc5cd-e54b-4fa2-a15e-86ddaf6f10e5" providerId="ADAL" clId="{A5039DA5-48C3-4B2E-A975-5D48B0D2DA80}" dt="2023-03-13T11:35:52.689" v="7" actId="47"/>
        <pc:sldMkLst>
          <pc:docMk/>
          <pc:sldMk cId="3606887482" sldId="276"/>
        </pc:sldMkLst>
        <pc:picChg chg="del">
          <ac:chgData name="Воробьева Алиса Андреевна" userId="7b0bc5cd-e54b-4fa2-a15e-86ddaf6f10e5" providerId="ADAL" clId="{A5039DA5-48C3-4B2E-A975-5D48B0D2DA80}" dt="2023-03-13T11:35:40.619" v="0" actId="21"/>
          <ac:picMkLst>
            <pc:docMk/>
            <pc:sldMk cId="3606887482" sldId="276"/>
            <ac:picMk id="4" creationId="{EB62F7B7-E74E-BE99-1A28-F90A80C6DDF5}"/>
          </ac:picMkLst>
        </pc:picChg>
      </pc:sldChg>
      <pc:sldChg chg="addSp delSp modSp mod modTransition delAnim">
        <pc:chgData name="Воробьева Алиса Андреевна" userId="7b0bc5cd-e54b-4fa2-a15e-86ddaf6f10e5" providerId="ADAL" clId="{A5039DA5-48C3-4B2E-A975-5D48B0D2DA80}" dt="2024-06-05T12:23:19.652" v="156" actId="20577"/>
        <pc:sldMkLst>
          <pc:docMk/>
          <pc:sldMk cId="3506124763" sldId="277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06124763" sldId="277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06.285" v="27" actId="478"/>
          <ac:spMkLst>
            <pc:docMk/>
            <pc:sldMk cId="3506124763" sldId="277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06124763" sldId="277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5T12:23:19.652" v="156" actId="20577"/>
          <ac:spMkLst>
            <pc:docMk/>
            <pc:sldMk cId="3506124763" sldId="277"/>
            <ac:spMk id="16" creationId="{30E9ED38-F4B9-6BB2-ADF0-8849C4BDA607}"/>
          </ac:spMkLst>
        </pc:spChg>
        <pc:spChg chg="mod ord">
          <ac:chgData name="Воробьева Алиса Андреевна" userId="7b0bc5cd-e54b-4fa2-a15e-86ddaf6f10e5" providerId="ADAL" clId="{A5039DA5-48C3-4B2E-A975-5D48B0D2DA80}" dt="2023-04-11T10:00:23.677" v="32" actId="1076"/>
          <ac:spMkLst>
            <pc:docMk/>
            <pc:sldMk cId="3506124763" sldId="277"/>
            <ac:spMk id="17" creationId="{B39AA3F7-B51C-90B9-372D-C66907A7B7D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06124763" sldId="277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06124763" sldId="277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506124763" sldId="277"/>
            <ac:grpSpMk id="3" creationId="{0A130DA9-B343-5E4C-AD28-7F1D7FE0E08B}"/>
          </ac:grpSpMkLst>
        </pc:grpChg>
        <pc:picChg chg="add mod">
          <ac:chgData name="Воробьева Алиса Андреевна" userId="7b0bc5cd-e54b-4fa2-a15e-86ddaf6f10e5" providerId="ADAL" clId="{A5039DA5-48C3-4B2E-A975-5D48B0D2DA80}" dt="2023-03-13T11:35:47.564" v="5" actId="1076"/>
          <ac:picMkLst>
            <pc:docMk/>
            <pc:sldMk cId="3506124763" sldId="277"/>
            <ac:picMk id="4" creationId="{55CDEDB5-7F76-2636-DF5F-D1CAE9F55D10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506124763" sldId="277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1.335" v="140" actId="478"/>
          <ac:picMkLst>
            <pc:docMk/>
            <pc:sldMk cId="3506124763" sldId="277"/>
            <ac:picMk id="10" creationId="{7B5A7F0A-A051-D529-5C8B-05A8A091C752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10:00:10.130" v="28" actId="1076"/>
          <ac:picMkLst>
            <pc:docMk/>
            <pc:sldMk cId="3506124763" sldId="277"/>
            <ac:picMk id="19" creationId="{DF27C013-841C-10CB-8B59-CFB9C5ADA3C6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897443907" sldId="278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97443907" sldId="278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02.967" v="26" actId="478"/>
          <ac:spMkLst>
            <pc:docMk/>
            <pc:sldMk cId="897443907" sldId="278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97443907" sldId="278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97443907" sldId="278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97443907" sldId="278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897443907" sldId="278"/>
            <ac:grpSpMk id="3" creationId="{0A130DA9-B343-5E4C-AD28-7F1D7FE0E08B}"/>
          </ac:grpSpMkLst>
        </pc:grpChg>
        <pc:grpChg chg="mod">
          <ac:chgData name="Воробьева Алиса Андреевна" userId="7b0bc5cd-e54b-4fa2-a15e-86ddaf6f10e5" providerId="ADAL" clId="{A5039DA5-48C3-4B2E-A975-5D48B0D2DA80}" dt="2023-09-16T11:57:57.985" v="139" actId="1076"/>
          <ac:grpSpMkLst>
            <pc:docMk/>
            <pc:sldMk cId="897443907" sldId="278"/>
            <ac:grpSpMk id="31" creationId="{1AA07EAE-F0E8-AABE-730D-915F2B0BBC71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897443907" sldId="278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897443907" sldId="278"/>
            <ac:picMk id="7" creationId="{A345584C-D2C7-BA1C-A3C9-AAB0CDB76577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1677389179" sldId="279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677389179" sldId="279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33.169" v="34" actId="478"/>
          <ac:spMkLst>
            <pc:docMk/>
            <pc:sldMk cId="1677389179" sldId="279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677389179" sldId="279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677389179" sldId="279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677389179" sldId="279"/>
            <ac:spMk id="21" creationId="{0ACBAC73-3C97-8449-A1C7-2913A114B184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10:00:37.809" v="36" actId="14100"/>
          <ac:spMkLst>
            <pc:docMk/>
            <pc:sldMk cId="1677389179" sldId="279"/>
            <ac:spMk id="24" creationId="{CAA237C4-1117-16AE-F89B-3050EC16CA1A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1677389179" sldId="279"/>
            <ac:grpSpMk id="3" creationId="{0A130DA9-B343-5E4C-AD28-7F1D7FE0E08B}"/>
          </ac:grpSpMkLst>
        </pc:grpChg>
        <pc:picChg chg="add mod">
          <ac:chgData name="Воробьева Алиса Андреевна" userId="7b0bc5cd-e54b-4fa2-a15e-86ddaf6f10e5" providerId="ADAL" clId="{A5039DA5-48C3-4B2E-A975-5D48B0D2DA80}" dt="2023-04-11T10:00:34.792" v="35" actId="1076"/>
          <ac:picMkLst>
            <pc:docMk/>
            <pc:sldMk cId="1677389179" sldId="279"/>
            <ac:picMk id="4" creationId="{D4AAD9A2-7513-00C1-9ECC-CF97FC7E59F7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1677389179" sldId="279"/>
            <ac:picMk id="5" creationId="{4ADD82AB-4142-294B-B3AB-629AA31DF905}"/>
          </ac:picMkLst>
        </pc:picChg>
        <pc:picChg chg="del">
          <ac:chgData name="Воробьева Алиса Андреевна" userId="7b0bc5cd-e54b-4fa2-a15e-86ddaf6f10e5" providerId="ADAL" clId="{A5039DA5-48C3-4B2E-A975-5D48B0D2DA80}" dt="2023-03-13T11:38:45.138" v="10" actId="21"/>
          <ac:picMkLst>
            <pc:docMk/>
            <pc:sldMk cId="1677389179" sldId="279"/>
            <ac:picMk id="7" creationId="{057A7514-0322-8DFB-E829-8315FE389CA4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10:25.874" v="106"/>
          <ac:picMkLst>
            <pc:docMk/>
            <pc:sldMk cId="1677389179" sldId="279"/>
            <ac:picMk id="7" creationId="{2416BBC3-4AE0-8C57-0D78-CCB6AB4B6D41}"/>
          </ac:picMkLst>
        </pc:picChg>
        <pc:picChg chg="del">
          <ac:chgData name="Воробьева Алиса Андреевна" userId="7b0bc5cd-e54b-4fa2-a15e-86ddaf6f10e5" providerId="ADAL" clId="{A5039DA5-48C3-4B2E-A975-5D48B0D2DA80}" dt="2023-03-13T11:38:45.138" v="10" actId="21"/>
          <ac:picMkLst>
            <pc:docMk/>
            <pc:sldMk cId="1677389179" sldId="279"/>
            <ac:picMk id="10" creationId="{C74C0AB1-4D78-937C-FE94-F17FBC1A9319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1677389179" sldId="279"/>
            <ac:picMk id="16" creationId="{74A7C71C-DC5F-06C0-AEAF-DB5CABD85644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04:35.843" v="189" actId="20577"/>
        <pc:sldMkLst>
          <pc:docMk/>
          <pc:sldMk cId="1339830734" sldId="280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39830734" sldId="280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42.102" v="37" actId="478"/>
          <ac:spMkLst>
            <pc:docMk/>
            <pc:sldMk cId="1339830734" sldId="280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39830734" sldId="280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04:35.843" v="189" actId="20577"/>
          <ac:spMkLst>
            <pc:docMk/>
            <pc:sldMk cId="1339830734" sldId="280"/>
            <ac:spMk id="16" creationId="{691B5004-CD5F-FD3F-3E3D-75262E82404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39830734" sldId="280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39830734" sldId="280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1339830734" sldId="280"/>
            <ac:grpSpMk id="3" creationId="{0A130DA9-B343-5E4C-AD28-7F1D7FE0E08B}"/>
          </ac:grpSpMkLst>
        </pc:grpChg>
        <pc:graphicFrameChg chg="add del mod">
          <ac:chgData name="Воробьева Алиса Андреевна" userId="7b0bc5cd-e54b-4fa2-a15e-86ddaf6f10e5" providerId="ADAL" clId="{A5039DA5-48C3-4B2E-A975-5D48B0D2DA80}" dt="2024-06-06T10:04:32.644" v="181"/>
          <ac:graphicFrameMkLst>
            <pc:docMk/>
            <pc:sldMk cId="1339830734" sldId="280"/>
            <ac:graphicFrameMk id="6" creationId="{A013875D-3725-62E4-2EAE-3EB1E962096C}"/>
          </ac:graphicFrameMkLst>
        </pc:graphicFrameChg>
        <pc:picChg chg="add mod">
          <ac:chgData name="Воробьева Алиса Андреевна" userId="7b0bc5cd-e54b-4fa2-a15e-86ddaf6f10e5" providerId="ADAL" clId="{A5039DA5-48C3-4B2E-A975-5D48B0D2DA80}" dt="2023-03-13T11:38:48.064" v="11"/>
          <ac:picMkLst>
            <pc:docMk/>
            <pc:sldMk cId="1339830734" sldId="280"/>
            <ac:picMk id="4" creationId="{04390CD4-488C-9A69-0280-82222EE8F9F9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1339830734" sldId="280"/>
            <ac:picMk id="5" creationId="{4ADD82AB-4142-294B-B3AB-629AA31DF905}"/>
          </ac:picMkLst>
        </pc:picChg>
        <pc:picChg chg="del">
          <ac:chgData name="Воробьева Алиса Андреевна" userId="7b0bc5cd-e54b-4fa2-a15e-86ddaf6f10e5" providerId="ADAL" clId="{A5039DA5-48C3-4B2E-A975-5D48B0D2DA80}" dt="2023-03-13T11:38:41.497" v="8" actId="21"/>
          <ac:picMkLst>
            <pc:docMk/>
            <pc:sldMk cId="1339830734" sldId="280"/>
            <ac:picMk id="6" creationId="{62885632-65DA-D1AC-8609-49537D4467AD}"/>
          </ac:picMkLst>
        </pc:picChg>
        <pc:picChg chg="add mod">
          <ac:chgData name="Воробьева Алиса Андреевна" userId="7b0bc5cd-e54b-4fa2-a15e-86ddaf6f10e5" providerId="ADAL" clId="{A5039DA5-48C3-4B2E-A975-5D48B0D2DA80}" dt="2023-03-13T11:38:48.064" v="11"/>
          <ac:picMkLst>
            <pc:docMk/>
            <pc:sldMk cId="1339830734" sldId="280"/>
            <ac:picMk id="7" creationId="{EFAC11E6-EA2E-38C5-BD8D-BBE57B1B3F89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12:56.016" v="108"/>
          <ac:picMkLst>
            <pc:docMk/>
            <pc:sldMk cId="1339830734" sldId="280"/>
            <ac:picMk id="8" creationId="{5A463222-6664-220B-9AC1-76254BF42229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1339830734" sldId="280"/>
            <ac:picMk id="19" creationId="{3EA671D3-D34B-87E4-36C0-2F489B6C342C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216771558" sldId="281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16771558" sldId="281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48.097" v="38" actId="478"/>
          <ac:spMkLst>
            <pc:docMk/>
            <pc:sldMk cId="216771558" sldId="281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16771558" sldId="281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16771558" sldId="281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16771558" sldId="281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16771558" sldId="281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16771558" sldId="281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15:18.421" v="110"/>
          <ac:picMkLst>
            <pc:docMk/>
            <pc:sldMk cId="216771558" sldId="281"/>
            <ac:picMk id="6" creationId="{8FAF3259-AA1B-8939-67BD-0D666EFE34F8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16771558" sldId="281"/>
            <ac:picMk id="12" creationId="{EEFAAF04-D550-3DD6-B8B5-E9B08CAD6766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4170809221" sldId="282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70809221" sldId="282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52.022" v="39" actId="478"/>
          <ac:spMkLst>
            <pc:docMk/>
            <pc:sldMk cId="4170809221" sldId="282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70809221" sldId="282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10:17:25.641" v="114" actId="20577"/>
          <ac:spMkLst>
            <pc:docMk/>
            <pc:sldMk cId="4170809221" sldId="282"/>
            <ac:spMk id="16" creationId="{691B5004-CD5F-FD3F-3E3D-75262E82404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70809221" sldId="282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70809221" sldId="282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4170809221" sldId="282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4170809221" sldId="282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17:22.134" v="112"/>
          <ac:picMkLst>
            <pc:docMk/>
            <pc:sldMk cId="4170809221" sldId="282"/>
            <ac:picMk id="6" creationId="{313117DF-54EE-0DAF-52CF-9EC5D7785712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4170809221" sldId="282"/>
            <ac:picMk id="12" creationId="{888ECAB4-CCC1-F0DF-F716-32EA2FB6362A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2218826972" sldId="283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18826972" sldId="283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0:54.937" v="40" actId="478"/>
          <ac:spMkLst>
            <pc:docMk/>
            <pc:sldMk cId="2218826972" sldId="283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18826972" sldId="283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10:00:59.244" v="42" actId="14100"/>
          <ac:spMkLst>
            <pc:docMk/>
            <pc:sldMk cId="2218826972" sldId="283"/>
            <ac:spMk id="17" creationId="{F3DAB0F3-2588-FC8D-46D4-70ED9A393185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18826972" sldId="283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18826972" sldId="283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218826972" sldId="283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218826972" sldId="283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218826972" sldId="283"/>
            <ac:picMk id="6" creationId="{77E9E2F2-5D1B-1291-5C07-83DAA0C5CFEE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9T11:08:26.221" v="145" actId="1582"/>
        <pc:sldMkLst>
          <pc:docMk/>
          <pc:sldMk cId="2716982238" sldId="284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16982238" sldId="284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04.863" v="43" actId="478"/>
          <ac:spMkLst>
            <pc:docMk/>
            <pc:sldMk cId="2716982238" sldId="284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16982238" sldId="284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16982238" sldId="284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16982238" sldId="284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716982238" sldId="284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716982238" sldId="284"/>
            <ac:picMk id="5" creationId="{4ADD82AB-4142-294B-B3AB-629AA31DF905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10:01:19.568" v="48" actId="1076"/>
          <ac:picMkLst>
            <pc:docMk/>
            <pc:sldMk cId="2716982238" sldId="284"/>
            <ac:picMk id="6" creationId="{26072595-021F-B497-0E23-8677B9360C21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716982238" sldId="284"/>
            <ac:picMk id="7" creationId="{56DCB611-4BAB-3C58-94A3-8E91B380C422}"/>
          </ac:picMkLst>
        </pc:picChg>
        <pc:picChg chg="mod ord">
          <ac:chgData name="Воробьева Алиса Андреевна" userId="7b0bc5cd-e54b-4fa2-a15e-86ddaf6f10e5" providerId="ADAL" clId="{A5039DA5-48C3-4B2E-A975-5D48B0D2DA80}" dt="2023-04-11T10:01:21.714" v="49" actId="1076"/>
          <ac:picMkLst>
            <pc:docMk/>
            <pc:sldMk cId="2716982238" sldId="284"/>
            <ac:picMk id="11" creationId="{7E02A70F-C4B7-156F-EE44-419545D798C6}"/>
          </ac:picMkLst>
        </pc:picChg>
        <pc:cxnChg chg="add mod">
          <ac:chgData name="Воробьева Алиса Андреевна" userId="7b0bc5cd-e54b-4fa2-a15e-86ddaf6f10e5" providerId="ADAL" clId="{A5039DA5-48C3-4B2E-A975-5D48B0D2DA80}" dt="2023-09-19T11:08:26.221" v="145" actId="1582"/>
          <ac:cxnSpMkLst>
            <pc:docMk/>
            <pc:sldMk cId="2716982238" sldId="284"/>
            <ac:cxnSpMk id="7" creationId="{AE80899C-735D-E19B-02F0-3523FD918BE4}"/>
          </ac:cxnSpMkLst>
        </pc:cxn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336445337" sldId="286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445337" sldId="286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24.949" v="51" actId="478"/>
          <ac:spMkLst>
            <pc:docMk/>
            <pc:sldMk cId="336445337" sldId="286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445337" sldId="286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445337" sldId="286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445337" sldId="286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36445337" sldId="286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36445337" sldId="286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21:38.866" v="116"/>
          <ac:picMkLst>
            <pc:docMk/>
            <pc:sldMk cId="336445337" sldId="286"/>
            <ac:picMk id="6" creationId="{90BBA80F-5317-2B59-1D52-F4BBA5CBF874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36445337" sldId="286"/>
            <ac:picMk id="20" creationId="{A952A6FF-2042-3BC4-14AD-2C7D016E625C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10:01:23.735" v="50" actId="1076"/>
          <ac:picMkLst>
            <pc:docMk/>
            <pc:sldMk cId="336445337" sldId="286"/>
            <ac:picMk id="25" creationId="{3CE6C315-F5FC-86AB-6B51-65176F455C74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08:27.440" v="199" actId="1076"/>
        <pc:sldMkLst>
          <pc:docMk/>
          <pc:sldMk cId="2778465971" sldId="287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78465971" sldId="287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29.534" v="52" actId="478"/>
          <ac:spMkLst>
            <pc:docMk/>
            <pc:sldMk cId="2778465971" sldId="287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78465971" sldId="287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78465971" sldId="287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778465971" sldId="287"/>
            <ac:spMk id="21" creationId="{0ACBAC73-3C97-8449-A1C7-2913A114B184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08:22.906" v="198" actId="1076"/>
          <ac:spMkLst>
            <pc:docMk/>
            <pc:sldMk cId="2778465971" sldId="287"/>
            <ac:spMk id="23" creationId="{541C798B-8A33-F82E-3AAD-56C16A936C5C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778465971" sldId="287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778465971" sldId="287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778465971" sldId="287"/>
            <ac:picMk id="6" creationId="{D6EFE1FB-4573-3026-D894-85EEFE683B07}"/>
          </ac:picMkLst>
        </pc:picChg>
        <pc:picChg chg="mod">
          <ac:chgData name="Воробьева Алиса Андреевна" userId="7b0bc5cd-e54b-4fa2-a15e-86ddaf6f10e5" providerId="ADAL" clId="{A5039DA5-48C3-4B2E-A975-5D48B0D2DA80}" dt="2024-06-06T10:08:27.440" v="199" actId="1076"/>
          <ac:picMkLst>
            <pc:docMk/>
            <pc:sldMk cId="2778465971" sldId="287"/>
            <ac:picMk id="8" creationId="{42549E7C-30E7-1668-CE9F-DD8C676F0E93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09:05.838" v="204" actId="1076"/>
        <pc:sldMkLst>
          <pc:docMk/>
          <pc:sldMk cId="864856066" sldId="288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64856066" sldId="288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42.862" v="57" actId="478"/>
          <ac:spMkLst>
            <pc:docMk/>
            <pc:sldMk cId="864856066" sldId="288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64856066" sldId="288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64856066" sldId="288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864856066" sldId="288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864856066" sldId="288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864856066" sldId="288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864856066" sldId="288"/>
            <ac:picMk id="6" creationId="{1A7C8A2D-272F-AB52-8121-780446A912DB}"/>
          </ac:picMkLst>
        </pc:picChg>
        <pc:picChg chg="mod">
          <ac:chgData name="Воробьева Алиса Андреевна" userId="7b0bc5cd-e54b-4fa2-a15e-86ddaf6f10e5" providerId="ADAL" clId="{A5039DA5-48C3-4B2E-A975-5D48B0D2DA80}" dt="2024-06-06T10:08:58.335" v="201" actId="1076"/>
          <ac:picMkLst>
            <pc:docMk/>
            <pc:sldMk cId="864856066" sldId="288"/>
            <ac:picMk id="10" creationId="{73751E26-A75C-B679-F18D-1DAFDD94315E}"/>
          </ac:picMkLst>
        </pc:picChg>
        <pc:picChg chg="mod">
          <ac:chgData name="Воробьева Алиса Андреевна" userId="7b0bc5cd-e54b-4fa2-a15e-86ddaf6f10e5" providerId="ADAL" clId="{A5039DA5-48C3-4B2E-A975-5D48B0D2DA80}" dt="2024-06-06T10:09:05.838" v="204" actId="1076"/>
          <ac:picMkLst>
            <pc:docMk/>
            <pc:sldMk cId="864856066" sldId="288"/>
            <ac:picMk id="11" creationId="{6B51873B-48D0-22AA-66C2-A5F1F51B1A55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14:15.757" v="219" actId="478"/>
        <pc:sldMkLst>
          <pc:docMk/>
          <pc:sldMk cId="321637655" sldId="289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21637655" sldId="289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46.189" v="58" actId="478"/>
          <ac:spMkLst>
            <pc:docMk/>
            <pc:sldMk cId="321637655" sldId="289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21637655" sldId="289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21637655" sldId="289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21637655" sldId="289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21637655" sldId="289"/>
            <ac:grpSpMk id="3" creationId="{0A130DA9-B343-5E4C-AD28-7F1D7FE0E08B}"/>
          </ac:grpSpMkLst>
        </pc:grpChg>
        <pc:picChg chg="add del mod">
          <ac:chgData name="Воробьева Алиса Андреевна" userId="7b0bc5cd-e54b-4fa2-a15e-86ddaf6f10e5" providerId="ADAL" clId="{A5039DA5-48C3-4B2E-A975-5D48B0D2DA80}" dt="2024-06-06T10:14:15.757" v="219" actId="478"/>
          <ac:picMkLst>
            <pc:docMk/>
            <pc:sldMk cId="321637655" sldId="289"/>
            <ac:picMk id="4" creationId="{DB415F74-D87C-E04B-54A3-00A117C48ADC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21637655" sldId="289"/>
            <ac:picMk id="5" creationId="{4ADD82AB-4142-294B-B3AB-629AA31DF905}"/>
          </ac:picMkLst>
        </pc:picChg>
        <pc:picChg chg="add mod">
          <ac:chgData name="Воробьева Алиса Андреевна" userId="7b0bc5cd-e54b-4fa2-a15e-86ddaf6f10e5" providerId="ADAL" clId="{A5039DA5-48C3-4B2E-A975-5D48B0D2DA80}" dt="2024-06-06T10:14:14.260" v="218" actId="1076"/>
          <ac:picMkLst>
            <pc:docMk/>
            <pc:sldMk cId="321637655" sldId="289"/>
            <ac:picMk id="6" creationId="{0B1AB474-A104-22ED-1ADD-E3849E756D54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21637655" sldId="289"/>
            <ac:picMk id="6" creationId="{D2434471-EE33-2E59-FC7E-8BD30889B792}"/>
          </ac:picMkLst>
        </pc:picChg>
        <pc:picChg chg="mod">
          <ac:chgData name="Воробьева Алиса Андреевна" userId="7b0bc5cd-e54b-4fa2-a15e-86ddaf6f10e5" providerId="ADAL" clId="{A5039DA5-48C3-4B2E-A975-5D48B0D2DA80}" dt="2024-06-06T10:13:28.579" v="212" actId="1076"/>
          <ac:picMkLst>
            <pc:docMk/>
            <pc:sldMk cId="321637655" sldId="289"/>
            <ac:picMk id="7" creationId="{3A95AC95-20D1-CB35-A27F-047A516F9585}"/>
          </ac:picMkLst>
        </pc:picChg>
        <pc:picChg chg="del mod">
          <ac:chgData name="Воробьева Алиса Андреевна" userId="7b0bc5cd-e54b-4fa2-a15e-86ddaf6f10e5" providerId="ADAL" clId="{A5039DA5-48C3-4B2E-A975-5D48B0D2DA80}" dt="2024-06-06T10:13:10.881" v="210" actId="478"/>
          <ac:picMkLst>
            <pc:docMk/>
            <pc:sldMk cId="321637655" sldId="289"/>
            <ac:picMk id="8" creationId="{7D05B5D6-CBB5-EBF2-ECF1-CC8F53DD7282}"/>
          </ac:picMkLst>
        </pc:picChg>
      </pc:sldChg>
      <pc:sldChg chg="del">
        <pc:chgData name="Воробьева Алиса Андреевна" userId="7b0bc5cd-e54b-4fa2-a15e-86ddaf6f10e5" providerId="ADAL" clId="{A5039DA5-48C3-4B2E-A975-5D48B0D2DA80}" dt="2023-03-13T11:41:55.285" v="13" actId="47"/>
        <pc:sldMkLst>
          <pc:docMk/>
          <pc:sldMk cId="3487444593" sldId="290"/>
        </pc:sldMkLst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13:35.218" v="215"/>
        <pc:sldMkLst>
          <pc:docMk/>
          <pc:sldMk cId="2233450253" sldId="291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33450253" sldId="291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53.274" v="61" actId="478"/>
          <ac:spMkLst>
            <pc:docMk/>
            <pc:sldMk cId="2233450253" sldId="291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33450253" sldId="291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33450253" sldId="291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233450253" sldId="291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233450253" sldId="291"/>
            <ac:grpSpMk id="3" creationId="{0A130DA9-B343-5E4C-AD28-7F1D7FE0E08B}"/>
          </ac:grpSpMkLst>
        </pc:grpChg>
        <pc:picChg chg="add mod">
          <ac:chgData name="Воробьева Алиса Андреевна" userId="7b0bc5cd-e54b-4fa2-a15e-86ddaf6f10e5" providerId="ADAL" clId="{A5039DA5-48C3-4B2E-A975-5D48B0D2DA80}" dt="2024-06-06T10:13:35.218" v="215"/>
          <ac:picMkLst>
            <pc:docMk/>
            <pc:sldMk cId="2233450253" sldId="291"/>
            <ac:picMk id="4" creationId="{AB3A26DE-20D1-A084-4A8F-EE712149D797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233450253" sldId="291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32:30.815" v="119"/>
          <ac:picMkLst>
            <pc:docMk/>
            <pc:sldMk cId="2233450253" sldId="291"/>
            <ac:picMk id="10" creationId="{B4800DBE-2386-36D5-44A6-16130036442C}"/>
          </ac:picMkLst>
        </pc:picChg>
        <pc:picChg chg="del mod">
          <ac:chgData name="Воробьева Алиса Андреевна" userId="7b0bc5cd-e54b-4fa2-a15e-86ddaf6f10e5" providerId="ADAL" clId="{A5039DA5-48C3-4B2E-A975-5D48B0D2DA80}" dt="2024-06-06T10:13:34.822" v="214" actId="478"/>
          <ac:picMkLst>
            <pc:docMk/>
            <pc:sldMk cId="2233450253" sldId="291"/>
            <ac:picMk id="17" creationId="{5507EA4C-9360-BF40-86A2-2EF6DA8A2C71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233450253" sldId="291"/>
            <ac:picMk id="20" creationId="{3562D274-D78F-B98D-B5D3-014A991B33E9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4123175275" sldId="292"/>
        </pc:sldMkLst>
        <pc:spChg chg="mod">
          <ac:chgData name="Воробьева Алиса Андреевна" userId="7b0bc5cd-e54b-4fa2-a15e-86ddaf6f10e5" providerId="ADAL" clId="{A5039DA5-48C3-4B2E-A975-5D48B0D2DA80}" dt="2023-04-11T10:02:15.007" v="69" actId="1076"/>
          <ac:spMkLst>
            <pc:docMk/>
            <pc:sldMk cId="4123175275" sldId="292"/>
            <ac:spMk id="8" creationId="{01C9027D-59CE-A818-559B-E75B1746817D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23175275" sldId="292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1:59.189" v="63" actId="478"/>
          <ac:spMkLst>
            <pc:docMk/>
            <pc:sldMk cId="4123175275" sldId="292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23175275" sldId="292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10:02:10.305" v="67" actId="20577"/>
          <ac:spMkLst>
            <pc:docMk/>
            <pc:sldMk cId="4123175275" sldId="292"/>
            <ac:spMk id="16" creationId="{2D023C64-C68C-93DA-7EBC-97D39099F522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23175275" sldId="292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10:02:13.425" v="68" actId="1076"/>
          <ac:spMkLst>
            <pc:docMk/>
            <pc:sldMk cId="4123175275" sldId="292"/>
            <ac:spMk id="19" creationId="{71207D18-8304-5D38-A36D-B807D6436D85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123175275" sldId="292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4123175275" sldId="292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4123175275" sldId="292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4123175275" sldId="292"/>
            <ac:picMk id="6" creationId="{DB220640-5A9B-C162-30AF-F242AAADC7A4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4043607211" sldId="293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043607211" sldId="293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17.876" v="70" actId="478"/>
          <ac:spMkLst>
            <pc:docMk/>
            <pc:sldMk cId="4043607211" sldId="293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043607211" sldId="293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043607211" sldId="293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043607211" sldId="293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4043607211" sldId="293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4043607211" sldId="293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4043607211" sldId="293"/>
            <ac:picMk id="6" creationId="{257A74E1-C2A2-5A8E-82AA-922632A60D8B}"/>
          </ac:picMkLst>
        </pc:picChg>
      </pc:sldChg>
      <pc:sldChg chg="addSp delSp modSp mod ord modTransition modAnim">
        <pc:chgData name="Воробьева Алиса Андреевна" userId="7b0bc5cd-e54b-4fa2-a15e-86ddaf6f10e5" providerId="ADAL" clId="{A5039DA5-48C3-4B2E-A975-5D48B0D2DA80}" dt="2024-06-06T10:16:12.812" v="221"/>
        <pc:sldMkLst>
          <pc:docMk/>
          <pc:sldMk cId="662148001" sldId="294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662148001" sldId="294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20.485" v="71" actId="478"/>
          <ac:spMkLst>
            <pc:docMk/>
            <pc:sldMk cId="662148001" sldId="294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662148001" sldId="294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662148001" sldId="294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662148001" sldId="294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662148001" sldId="294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662148001" sldId="294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662148001" sldId="294"/>
            <ac:picMk id="6" creationId="{30FC979C-1F1C-5E8A-0F7A-ACE8AB58246C}"/>
          </ac:picMkLst>
        </pc:picChg>
      </pc:sldChg>
      <pc:sldChg chg="addSp delSp modSp mod ord modTransition modAnim">
        <pc:chgData name="Воробьева Алиса Андреевна" userId="7b0bc5cd-e54b-4fa2-a15e-86ddaf6f10e5" providerId="ADAL" clId="{A5039DA5-48C3-4B2E-A975-5D48B0D2DA80}" dt="2024-06-06T10:16:12.812" v="221"/>
        <pc:sldMkLst>
          <pc:docMk/>
          <pc:sldMk cId="2480069417" sldId="295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480069417" sldId="295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24.847" v="72" actId="478"/>
          <ac:spMkLst>
            <pc:docMk/>
            <pc:sldMk cId="2480069417" sldId="295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480069417" sldId="295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480069417" sldId="295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480069417" sldId="295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480069417" sldId="295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480069417" sldId="295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480069417" sldId="295"/>
            <ac:picMk id="6" creationId="{75F84ECC-2A08-6315-63B2-205C9A0E0231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3-09-18T13:10:55.588" v="141"/>
        <pc:sldMkLst>
          <pc:docMk/>
          <pc:sldMk cId="1991932781" sldId="296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91932781" sldId="296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29.100" v="73" actId="478"/>
          <ac:spMkLst>
            <pc:docMk/>
            <pc:sldMk cId="1991932781" sldId="296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91932781" sldId="296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91932781" sldId="296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91932781" sldId="296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1991932781" sldId="296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1991932781" sldId="296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1991932781" sldId="296"/>
            <ac:picMk id="6" creationId="{174ED465-D58F-3EAA-1C5E-3922BDDB5D04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44:13.530" v="286" actId="207"/>
        <pc:sldMkLst>
          <pc:docMk/>
          <pc:sldMk cId="3583487277" sldId="297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83487277" sldId="297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34.194" v="75" actId="478"/>
          <ac:spMkLst>
            <pc:docMk/>
            <pc:sldMk cId="3583487277" sldId="297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13.530" v="286" actId="207"/>
          <ac:spMkLst>
            <pc:docMk/>
            <pc:sldMk cId="3583487277" sldId="297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83487277" sldId="297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08.224" v="280" actId="21"/>
          <ac:spMkLst>
            <pc:docMk/>
            <pc:sldMk cId="3583487277" sldId="297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83487277" sldId="297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583487277" sldId="297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583487277" sldId="297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583487277" sldId="297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583487277" sldId="297"/>
            <ac:picMk id="6" creationId="{16BB2913-4A6C-6D94-FF77-5330BD390186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44:04.082" v="279" actId="6549"/>
        <pc:sldMkLst>
          <pc:docMk/>
          <pc:sldMk cId="458629041" sldId="298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58629041" sldId="298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31.252" v="74" actId="478"/>
          <ac:spMkLst>
            <pc:docMk/>
            <pc:sldMk cId="458629041" sldId="298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02.100" v="278" actId="207"/>
          <ac:spMkLst>
            <pc:docMk/>
            <pc:sldMk cId="458629041" sldId="298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58629041" sldId="298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04.082" v="279" actId="6549"/>
          <ac:spMkLst>
            <pc:docMk/>
            <pc:sldMk cId="458629041" sldId="298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58629041" sldId="298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458629041" sldId="298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458629041" sldId="298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458629041" sldId="298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458629041" sldId="298"/>
            <ac:picMk id="6" creationId="{76D93DF5-9B60-46F5-AA77-F6BA10A8D597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44:19.701" v="289" actId="20577"/>
        <pc:sldMkLst>
          <pc:docMk/>
          <pc:sldMk cId="2568449476" sldId="299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568449476" sldId="299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36.968" v="76" actId="478"/>
          <ac:spMkLst>
            <pc:docMk/>
            <pc:sldMk cId="2568449476" sldId="299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16.942" v="288"/>
          <ac:spMkLst>
            <pc:docMk/>
            <pc:sldMk cId="2568449476" sldId="299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568449476" sldId="299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19.701" v="289" actId="20577"/>
          <ac:spMkLst>
            <pc:docMk/>
            <pc:sldMk cId="2568449476" sldId="299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568449476" sldId="299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2568449476" sldId="299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2568449476" sldId="299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2568449476" sldId="299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2568449476" sldId="299"/>
            <ac:picMk id="6" creationId="{99E6837A-B8C3-1DB7-35BA-FA10E9DD7A18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45:29.179" v="330"/>
        <pc:sldMkLst>
          <pc:docMk/>
          <pc:sldMk cId="3759717632" sldId="300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59717632" sldId="300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40.839" v="77" actId="478"/>
          <ac:spMkLst>
            <pc:docMk/>
            <pc:sldMk cId="3759717632" sldId="300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4:27.150" v="291"/>
          <ac:spMkLst>
            <pc:docMk/>
            <pc:sldMk cId="3759717632" sldId="300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59717632" sldId="300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5:29.179" v="330"/>
          <ac:spMkLst>
            <pc:docMk/>
            <pc:sldMk cId="3759717632" sldId="300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59717632" sldId="300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59717632" sldId="300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759717632" sldId="300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759717632" sldId="300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41:45.379" v="121"/>
          <ac:picMkLst>
            <pc:docMk/>
            <pc:sldMk cId="3759717632" sldId="300"/>
            <ac:picMk id="6" creationId="{DCE7E80A-68D8-AB9C-6F0A-F1FB142D951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42:41.755" v="123"/>
          <ac:picMkLst>
            <pc:docMk/>
            <pc:sldMk cId="3759717632" sldId="300"/>
            <ac:picMk id="12" creationId="{8E7C50C0-8231-DC67-2D48-16AE4847340D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759717632" sldId="300"/>
            <ac:picMk id="24" creationId="{510557A0-CA60-8134-064F-03398C8BD224}"/>
          </ac:picMkLst>
        </pc:picChg>
      </pc:sldChg>
      <pc:sldChg chg="addSp delSp modSp del mod modTransition modAnim">
        <pc:chgData name="Воробьева Алиса Андреевна" userId="7b0bc5cd-e54b-4fa2-a15e-86ddaf6f10e5" providerId="ADAL" clId="{A5039DA5-48C3-4B2E-A975-5D48B0D2DA80}" dt="2024-06-06T10:45:32.211" v="331" actId="47"/>
        <pc:sldMkLst>
          <pc:docMk/>
          <pc:sldMk cId="1392026705" sldId="301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92026705" sldId="301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43.703" v="78" actId="478"/>
          <ac:spMkLst>
            <pc:docMk/>
            <pc:sldMk cId="1392026705" sldId="301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5:05.813" v="321"/>
          <ac:spMkLst>
            <pc:docMk/>
            <pc:sldMk cId="1392026705" sldId="301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92026705" sldId="301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5:24.864" v="325" actId="21"/>
          <ac:spMkLst>
            <pc:docMk/>
            <pc:sldMk cId="1392026705" sldId="301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92026705" sldId="301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392026705" sldId="301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1392026705" sldId="301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1392026705" sldId="301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1392026705" sldId="301"/>
            <ac:picMk id="6" creationId="{EEB32694-4458-DC2D-4231-5935410144BA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46:58.440" v="386" actId="20577"/>
        <pc:sldMkLst>
          <pc:docMk/>
          <pc:sldMk cId="1101238122" sldId="302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101238122" sldId="302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46.817" v="79" actId="478"/>
          <ac:spMkLst>
            <pc:docMk/>
            <pc:sldMk cId="1101238122" sldId="302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101238122" sldId="302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6:32.300" v="334" actId="20577"/>
          <ac:spMkLst>
            <pc:docMk/>
            <pc:sldMk cId="1101238122" sldId="302"/>
            <ac:spMk id="16" creationId="{489BC95F-AF55-3E09-2E0E-4D87C988B3FC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6:58.440" v="386" actId="20577"/>
          <ac:spMkLst>
            <pc:docMk/>
            <pc:sldMk cId="1101238122" sldId="302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101238122" sldId="302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101238122" sldId="302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1101238122" sldId="302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1101238122" sldId="302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1101238122" sldId="302"/>
            <ac:picMk id="6" creationId="{30317F24-BD9D-49FC-1BAB-518E4A634811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48:57.708" v="400" actId="20577"/>
        <pc:sldMkLst>
          <pc:docMk/>
          <pc:sldMk cId="3368867891" sldId="305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8867891" sldId="305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2:59.449" v="84" actId="478"/>
          <ac:spMkLst>
            <pc:docMk/>
            <pc:sldMk cId="3368867891" sldId="305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8:49.649" v="392" actId="6549"/>
          <ac:spMkLst>
            <pc:docMk/>
            <pc:sldMk cId="3368867891" sldId="305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8867891" sldId="305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8:57.708" v="400" actId="20577"/>
          <ac:spMkLst>
            <pc:docMk/>
            <pc:sldMk cId="3368867891" sldId="305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8867891" sldId="305"/>
            <ac:spMk id="18" creationId="{523C29AF-4979-664E-A308-DB4151861FD9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3:09.668" v="87" actId="478"/>
          <ac:spMkLst>
            <pc:docMk/>
            <pc:sldMk cId="3368867891" sldId="305"/>
            <ac:spMk id="19" creationId="{C35E9B30-B3DC-95A3-A410-BDAB7CE33EC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68867891" sldId="305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368867891" sldId="305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368867891" sldId="305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46:18.525" v="126"/>
          <ac:picMkLst>
            <pc:docMk/>
            <pc:sldMk cId="3368867891" sldId="305"/>
            <ac:picMk id="6" creationId="{CF2C042D-EF8F-1A90-E08E-2EFAD6224527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368867891" sldId="305"/>
            <ac:picMk id="10" creationId="{22D566CB-8510-6797-F69B-1E81C98B5299}"/>
          </ac:picMkLst>
        </pc:picChg>
      </pc:sldChg>
      <pc:sldChg chg="addSp delSp modSp mod modTransition modAnim">
        <pc:chgData name="Воробьева Алиса Андреевна" userId="7b0bc5cd-e54b-4fa2-a15e-86ddaf6f10e5" providerId="ADAL" clId="{A5039DA5-48C3-4B2E-A975-5D48B0D2DA80}" dt="2024-06-06T10:50:19.573" v="446"/>
        <pc:sldMkLst>
          <pc:docMk/>
          <pc:sldMk cId="1972516410" sldId="306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72516410" sldId="306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3:19.969" v="95" actId="478"/>
          <ac:spMkLst>
            <pc:docMk/>
            <pc:sldMk cId="1972516410" sldId="306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9:08.584" v="407" actId="207"/>
          <ac:spMkLst>
            <pc:docMk/>
            <pc:sldMk cId="1972516410" sldId="306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72516410" sldId="306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50:18.824" v="445" actId="14100"/>
          <ac:spMkLst>
            <pc:docMk/>
            <pc:sldMk cId="1972516410" sldId="306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72516410" sldId="306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1972516410" sldId="306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10:03:18.899" v="94" actId="1076"/>
          <ac:grpSpMkLst>
            <pc:docMk/>
            <pc:sldMk cId="1972516410" sldId="306"/>
            <ac:grpSpMk id="3" creationId="{0A130DA9-B343-5E4C-AD28-7F1D7FE0E08B}"/>
          </ac:grpSpMkLst>
        </pc:grpChg>
        <pc:picChg chg="add mod">
          <ac:chgData name="Воробьева Алиса Андреевна" userId="7b0bc5cd-e54b-4fa2-a15e-86ddaf6f10e5" providerId="ADAL" clId="{A5039DA5-48C3-4B2E-A975-5D48B0D2DA80}" dt="2024-06-06T10:50:19.573" v="446"/>
          <ac:picMkLst>
            <pc:docMk/>
            <pc:sldMk cId="1972516410" sldId="306"/>
            <ac:picMk id="4" creationId="{0D0D2DA6-2EB0-5742-9E07-80E032C3D01C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1972516410" sldId="306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46:14.953" v="125"/>
          <ac:picMkLst>
            <pc:docMk/>
            <pc:sldMk cId="1972516410" sldId="306"/>
            <ac:picMk id="6" creationId="{181C833C-7E39-4636-89F5-3D6C6B588A6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48:06.473" v="128"/>
          <ac:picMkLst>
            <pc:docMk/>
            <pc:sldMk cId="1972516410" sldId="306"/>
            <ac:picMk id="11" creationId="{E6E04682-B4EA-CD51-7201-F1D36F8A1572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1972516410" sldId="306"/>
            <ac:picMk id="24" creationId="{31A22525-484B-7B78-7933-DE8A607DF872}"/>
          </ac:picMkLst>
        </pc:picChg>
      </pc:sldChg>
      <pc:sldChg chg="addSp delSp modSp del mod modTransition modAnim">
        <pc:chgData name="Воробьева Алиса Андреевна" userId="7b0bc5cd-e54b-4fa2-a15e-86ddaf6f10e5" providerId="ADAL" clId="{A5039DA5-48C3-4B2E-A975-5D48B0D2DA80}" dt="2024-06-06T10:50:22.458" v="447" actId="47"/>
        <pc:sldMkLst>
          <pc:docMk/>
          <pc:sldMk cId="339001896" sldId="307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9001896" sldId="307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3:22.978" v="96" actId="478"/>
          <ac:spMkLst>
            <pc:docMk/>
            <pc:sldMk cId="339001896" sldId="307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4-06-06T10:49:14.524" v="409"/>
          <ac:spMkLst>
            <pc:docMk/>
            <pc:sldMk cId="339001896" sldId="307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9001896" sldId="307"/>
            <ac:spMk id="15" creationId="{FA332F62-D814-F245-8633-F470EC846693}"/>
          </ac:spMkLst>
        </pc:spChg>
        <pc:spChg chg="del mod">
          <ac:chgData name="Воробьева Алиса Андреевна" userId="7b0bc5cd-e54b-4fa2-a15e-86ddaf6f10e5" providerId="ADAL" clId="{A5039DA5-48C3-4B2E-A975-5D48B0D2DA80}" dt="2024-06-06T10:49:38.534" v="424"/>
          <ac:spMkLst>
            <pc:docMk/>
            <pc:sldMk cId="339001896" sldId="307"/>
            <ac:spMk id="16" creationId="{C07E975C-3BFC-975C-34E2-35CC240A8A95}"/>
          </ac:spMkLst>
        </pc:spChg>
        <pc:spChg chg="del mod">
          <ac:chgData name="Воробьева Алиса Андреевна" userId="7b0bc5cd-e54b-4fa2-a15e-86ddaf6f10e5" providerId="ADAL" clId="{A5039DA5-48C3-4B2E-A975-5D48B0D2DA80}" dt="2024-06-06T10:49:38.534" v="426"/>
          <ac:spMkLst>
            <pc:docMk/>
            <pc:sldMk cId="339001896" sldId="307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9001896" sldId="307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39001896" sldId="307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39001896" sldId="307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39001896" sldId="307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50:55.420" v="130"/>
          <ac:picMkLst>
            <pc:docMk/>
            <pc:sldMk cId="339001896" sldId="307"/>
            <ac:picMk id="7" creationId="{1E0BB4DB-E4D4-9AA2-76DF-ABF04808DC9D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54:45.632" v="132"/>
          <ac:picMkLst>
            <pc:docMk/>
            <pc:sldMk cId="339001896" sldId="307"/>
            <ac:picMk id="10" creationId="{A54EF72E-0BC2-53DB-A621-78C8AD79AD8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55:38.942" v="134"/>
          <ac:picMkLst>
            <pc:docMk/>
            <pc:sldMk cId="339001896" sldId="307"/>
            <ac:picMk id="23" creationId="{4FBD21AA-803D-61EE-8C4F-8A307EEA07FD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39001896" sldId="307"/>
            <ac:picMk id="28" creationId="{5FF9DEBE-D1B0-C4F2-5CA1-E5477089EAA2}"/>
          </ac:picMkLst>
        </pc:picChg>
      </pc:sldChg>
      <pc:sldChg chg="addSp delSp modSp del mod modTransition modAnim">
        <pc:chgData name="Воробьева Алиса Андреевна" userId="7b0bc5cd-e54b-4fa2-a15e-86ddaf6f10e5" providerId="ADAL" clId="{A5039DA5-48C3-4B2E-A975-5D48B0D2DA80}" dt="2024-06-06T10:50:24.239" v="448" actId="47"/>
        <pc:sldMkLst>
          <pc:docMk/>
          <pc:sldMk cId="3709845742" sldId="308"/>
        </pc:sldMkLst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09845742" sldId="308"/>
            <ac:spMk id="9" creationId="{8ADE39A9-BB55-CE49-8A4E-314365ADBC35}"/>
          </ac:spMkLst>
        </pc:spChg>
        <pc:spChg chg="del mod">
          <ac:chgData name="Воробьева Алиса Андреевна" userId="7b0bc5cd-e54b-4fa2-a15e-86ddaf6f10e5" providerId="ADAL" clId="{A5039DA5-48C3-4B2E-A975-5D48B0D2DA80}" dt="2023-04-11T10:03:26.504" v="97" actId="478"/>
          <ac:spMkLst>
            <pc:docMk/>
            <pc:sldMk cId="3709845742" sldId="308"/>
            <ac:spMk id="13" creationId="{8325CF4C-12B4-FA4A-99FD-C5CB4CE2B727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09845742" sldId="308"/>
            <ac:spMk id="15" creationId="{FA332F62-D814-F245-8633-F470EC84669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10:03:35.805" v="103" actId="1076"/>
          <ac:spMkLst>
            <pc:docMk/>
            <pc:sldMk cId="3709845742" sldId="308"/>
            <ac:spMk id="17" creationId="{803E7172-BF1F-2FBC-C12E-57076639F463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09845742" sldId="308"/>
            <ac:spMk id="18" creationId="{523C29AF-4979-664E-A308-DB4151861FD9}"/>
          </ac:spMkLst>
        </pc:spChg>
        <pc:spChg chg="mod">
          <ac:chgData name="Воробьева Алиса Андреевна" userId="7b0bc5cd-e54b-4fa2-a15e-86ddaf6f10e5" providerId="ADAL" clId="{A5039DA5-48C3-4B2E-A975-5D48B0D2DA80}" dt="2023-04-11T09:59:59.533" v="25"/>
          <ac:spMkLst>
            <pc:docMk/>
            <pc:sldMk cId="3709845742" sldId="308"/>
            <ac:spMk id="21" creationId="{0ACBAC73-3C97-8449-A1C7-2913A114B184}"/>
          </ac:spMkLst>
        </pc:spChg>
        <pc:grpChg chg="mod">
          <ac:chgData name="Воробьева Алиса Андреевна" userId="7b0bc5cd-e54b-4fa2-a15e-86ddaf6f10e5" providerId="ADAL" clId="{A5039DA5-48C3-4B2E-A975-5D48B0D2DA80}" dt="2023-04-11T09:59:59.533" v="25"/>
          <ac:grpSpMkLst>
            <pc:docMk/>
            <pc:sldMk cId="3709845742" sldId="308"/>
            <ac:grpSpMk id="3" creationId="{0A130DA9-B343-5E4C-AD28-7F1D7FE0E08B}"/>
          </ac:grpSpMkLst>
        </pc:grpChg>
        <pc:picChg chg="mod">
          <ac:chgData name="Воробьева Алиса Андреевна" userId="7b0bc5cd-e54b-4fa2-a15e-86ddaf6f10e5" providerId="ADAL" clId="{A5039DA5-48C3-4B2E-A975-5D48B0D2DA80}" dt="2023-04-11T09:59:59.533" v="25"/>
          <ac:picMkLst>
            <pc:docMk/>
            <pc:sldMk cId="3709845742" sldId="308"/>
            <ac:picMk id="5" creationId="{4ADD82AB-4142-294B-B3AB-629AA31DF905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4-11T10:59:00.498" v="136"/>
          <ac:picMkLst>
            <pc:docMk/>
            <pc:sldMk cId="3709845742" sldId="308"/>
            <ac:picMk id="6" creationId="{20F70D45-6A29-5BF3-8D14-7413D4467837}"/>
          </ac:picMkLst>
        </pc:picChg>
        <pc:picChg chg="add del mod">
          <ac:chgData name="Воробьева Алиса Андреевна" userId="7b0bc5cd-e54b-4fa2-a15e-86ddaf6f10e5" providerId="ADAL" clId="{A5039DA5-48C3-4B2E-A975-5D48B0D2DA80}" dt="2023-09-18T13:10:55.588" v="141"/>
          <ac:picMkLst>
            <pc:docMk/>
            <pc:sldMk cId="3709845742" sldId="308"/>
            <ac:picMk id="16" creationId="{97242F4A-B12D-ADD0-DE54-60248A668025}"/>
          </ac:picMkLst>
        </pc:picChg>
        <pc:picChg chg="mod">
          <ac:chgData name="Воробьева Алиса Андреевна" userId="7b0bc5cd-e54b-4fa2-a15e-86ddaf6f10e5" providerId="ADAL" clId="{A5039DA5-48C3-4B2E-A975-5D48B0D2DA80}" dt="2023-04-11T10:03:39.534" v="104" actId="1076"/>
          <ac:picMkLst>
            <pc:docMk/>
            <pc:sldMk cId="3709845742" sldId="308"/>
            <ac:picMk id="19" creationId="{C44841EC-CB7A-E650-94A8-94750D6D841F}"/>
          </ac:picMkLst>
        </pc:picChg>
      </pc:sldChg>
    </pc:docChg>
  </pc:docChgLst>
  <pc:docChgLst>
    <pc:chgData name="Воробьева Алиса Андреевна" userId="7b0bc5cd-e54b-4fa2-a15e-86ddaf6f10e5" providerId="ADAL" clId="{119E2659-CAFE-4E66-A28D-8D2E93957382}"/>
    <pc:docChg chg="undo custSel addSld delSld modSld sldOrd">
      <pc:chgData name="Воробьева Алиса Андреевна" userId="7b0bc5cd-e54b-4fa2-a15e-86ddaf6f10e5" providerId="ADAL" clId="{119E2659-CAFE-4E66-A28D-8D2E93957382}" dt="2022-06-28T12:27:07.240" v="4292"/>
      <pc:docMkLst>
        <pc:docMk/>
      </pc:docMkLst>
      <pc:sldChg chg="modSp mod">
        <pc:chgData name="Воробьева Алиса Андреевна" userId="7b0bc5cd-e54b-4fa2-a15e-86ddaf6f10e5" providerId="ADAL" clId="{119E2659-CAFE-4E66-A28D-8D2E93957382}" dt="2022-06-27T15:16:37.885" v="1710" actId="20577"/>
        <pc:sldMkLst>
          <pc:docMk/>
          <pc:sldMk cId="1898613227" sldId="265"/>
        </pc:sldMkLst>
        <pc:spChg chg="mod">
          <ac:chgData name="Воробьева Алиса Андреевна" userId="7b0bc5cd-e54b-4fa2-a15e-86ddaf6f10e5" providerId="ADAL" clId="{119E2659-CAFE-4E66-A28D-8D2E93957382}" dt="2022-06-27T15:16:37.885" v="1710" actId="20577"/>
          <ac:spMkLst>
            <pc:docMk/>
            <pc:sldMk cId="1898613227" sldId="265"/>
            <ac:spMk id="9" creationId="{9CAF6F1C-27A9-BF44-A1DC-A1E0D995D646}"/>
          </ac:spMkLst>
        </pc:sp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17.244" v="1711" actId="47"/>
        <pc:sldMkLst>
          <pc:docMk/>
          <pc:sldMk cId="3646032345" sldId="266"/>
        </pc:sldMkLst>
        <pc:spChg chg="add mod">
          <ac:chgData name="Воробьева Алиса Андреевна" userId="7b0bc5cd-e54b-4fa2-a15e-86ddaf6f10e5" providerId="ADAL" clId="{119E2659-CAFE-4E66-A28D-8D2E93957382}" dt="2022-06-27T11:03:34.849" v="137" actId="20577"/>
          <ac:spMkLst>
            <pc:docMk/>
            <pc:sldMk cId="3646032345" sldId="266"/>
            <ac:spMk id="4" creationId="{9CDC21F1-45D9-4396-5876-E6CFA357E447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0:34:49.660" v="34" actId="20577"/>
          <ac:spMkLst>
            <pc:docMk/>
            <pc:sldMk cId="3646032345" sldId="266"/>
            <ac:spMk id="27" creationId="{8714F0A6-330B-B94D-9C9D-42EC50D25CB9}"/>
          </ac:spMkLst>
        </pc:spChg>
        <pc:grpChg chg="del">
          <ac:chgData name="Воробьева Алиса Андреевна" userId="7b0bc5cd-e54b-4fa2-a15e-86ddaf6f10e5" providerId="ADAL" clId="{119E2659-CAFE-4E66-A28D-8D2E93957382}" dt="2022-06-27T10:34:34.162" v="25" actId="478"/>
          <ac:grpSpMkLst>
            <pc:docMk/>
            <pc:sldMk cId="3646032345" sldId="266"/>
            <ac:grpSpMk id="14" creationId="{B4D6E325-0AC4-F7CA-2262-E7D0B55F7EFE}"/>
          </ac:grpSpMkLst>
        </pc:grpChg>
        <pc:graphicFrameChg chg="add del mod">
          <ac:chgData name="Воробьева Алиса Андреевна" userId="7b0bc5cd-e54b-4fa2-a15e-86ddaf6f10e5" providerId="ADAL" clId="{119E2659-CAFE-4E66-A28D-8D2E93957382}" dt="2022-06-27T11:02:02.625" v="95"/>
          <ac:graphicFrameMkLst>
            <pc:docMk/>
            <pc:sldMk cId="3646032345" sldId="266"/>
            <ac:graphicFrameMk id="6" creationId="{44469448-DCF0-BBF0-D0AB-774D078DD48A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1:02:52.103" v="109" actId="1076"/>
          <ac:picMkLst>
            <pc:docMk/>
            <pc:sldMk cId="3646032345" sldId="266"/>
            <ac:picMk id="8" creationId="{A3E73417-74DF-4B51-6571-BAE573AEEFC1}"/>
          </ac:picMkLst>
        </pc:picChg>
      </pc:sldChg>
      <pc:sldChg chg="new del">
        <pc:chgData name="Воробьева Алиса Андреевна" userId="7b0bc5cd-e54b-4fa2-a15e-86ddaf6f10e5" providerId="ADAL" clId="{119E2659-CAFE-4E66-A28D-8D2E93957382}" dt="2022-06-27T10:33:57.933" v="2" actId="680"/>
        <pc:sldMkLst>
          <pc:docMk/>
          <pc:sldMk cId="495447189" sldId="269"/>
        </pc:sldMkLst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824280006" sldId="269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18.396" v="1712" actId="47"/>
        <pc:sldMkLst>
          <pc:docMk/>
          <pc:sldMk cId="2276820454" sldId="269"/>
        </pc:sldMkLst>
        <pc:spChg chg="mod">
          <ac:chgData name="Воробьева Алиса Андреевна" userId="7b0bc5cd-e54b-4fa2-a15e-86ddaf6f10e5" providerId="ADAL" clId="{119E2659-CAFE-4E66-A28D-8D2E93957382}" dt="2022-06-27T11:23:37.589" v="186" actId="113"/>
          <ac:spMkLst>
            <pc:docMk/>
            <pc:sldMk cId="2276820454" sldId="269"/>
            <ac:spMk id="4" creationId="{9CDC21F1-45D9-4396-5876-E6CFA357E447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1:24:21.371" v="214" actId="20577"/>
          <ac:spMkLst>
            <pc:docMk/>
            <pc:sldMk cId="2276820454" sldId="269"/>
            <ac:spMk id="27" creationId="{8714F0A6-330B-B94D-9C9D-42EC50D25CB9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1:22:56.172" v="174"/>
          <ac:graphicFrameMkLst>
            <pc:docMk/>
            <pc:sldMk cId="2276820454" sldId="269"/>
            <ac:graphicFrameMk id="6" creationId="{C763BA47-5A24-AF97-9729-60F0EA2C28DA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1:04:11.943" v="161" actId="478"/>
          <ac:picMkLst>
            <pc:docMk/>
            <pc:sldMk cId="2276820454" sldId="269"/>
            <ac:picMk id="8" creationId="{A3E73417-74DF-4B51-6571-BAE573AEEFC1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19.143" v="1713" actId="47"/>
        <pc:sldMkLst>
          <pc:docMk/>
          <pc:sldMk cId="1477083653" sldId="270"/>
        </pc:sldMkLst>
        <pc:spChg chg="mod">
          <ac:chgData name="Воробьева Алиса Андреевна" userId="7b0bc5cd-e54b-4fa2-a15e-86ddaf6f10e5" providerId="ADAL" clId="{119E2659-CAFE-4E66-A28D-8D2E93957382}" dt="2022-06-27T11:24:57.082" v="230" actId="14100"/>
          <ac:spMkLst>
            <pc:docMk/>
            <pc:sldMk cId="1477083653" sldId="270"/>
            <ac:spMk id="4" creationId="{9CDC21F1-45D9-4396-5876-E6CFA357E447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1:24:25.932" v="216"/>
          <ac:spMkLst>
            <pc:docMk/>
            <pc:sldMk cId="1477083653" sldId="270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1:24:25.607" v="215" actId="478"/>
          <ac:spMkLst>
            <pc:docMk/>
            <pc:sldMk cId="1477083653" sldId="270"/>
            <ac:spMk id="27" creationId="{8714F0A6-330B-B94D-9C9D-42EC50D25CB9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1:23:42.384" v="190"/>
          <ac:graphicFrameMkLst>
            <pc:docMk/>
            <pc:sldMk cId="1477083653" sldId="270"/>
            <ac:graphicFrameMk id="6" creationId="{CCC4B9D4-56C2-4F40-21E7-80EE0C6CFD51}"/>
          </ac:graphicFrameMkLst>
        </pc:graphicFrame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2639037391" sldId="270"/>
        </pc:sldMkLst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1492116680" sldId="271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20.111" v="1714" actId="47"/>
        <pc:sldMkLst>
          <pc:docMk/>
          <pc:sldMk cId="2195284846" sldId="271"/>
        </pc:sldMkLst>
        <pc:spChg chg="mod">
          <ac:chgData name="Воробьева Алиса Андреевна" userId="7b0bc5cd-e54b-4fa2-a15e-86ddaf6f10e5" providerId="ADAL" clId="{119E2659-CAFE-4E66-A28D-8D2E93957382}" dt="2022-06-27T11:26:41.333" v="258" actId="14100"/>
          <ac:spMkLst>
            <pc:docMk/>
            <pc:sldMk cId="2195284846" sldId="271"/>
            <ac:spMk id="4" creationId="{9CDC21F1-45D9-4396-5876-E6CFA357E447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1:26:38.389" v="257" actId="1076"/>
          <ac:spMkLst>
            <pc:docMk/>
            <pc:sldMk cId="2195284846" sldId="271"/>
            <ac:spMk id="16" creationId="{60427ACC-7E5C-A16B-0DED-6D2E78E4DD5F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1:25:11.308" v="234"/>
          <ac:graphicFrameMkLst>
            <pc:docMk/>
            <pc:sldMk cId="2195284846" sldId="271"/>
            <ac:graphicFrameMk id="6" creationId="{7A97A711-7C9B-79D2-DF00-3DD14ED3227A}"/>
          </ac:graphicFrameMkLst>
        </pc:graphicFrame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22.151" v="1715" actId="47"/>
        <pc:sldMkLst>
          <pc:docMk/>
          <pc:sldMk cId="1372393906" sldId="272"/>
        </pc:sldMkLst>
        <pc:spChg chg="del">
          <ac:chgData name="Воробьева Алиса Андреевна" userId="7b0bc5cd-e54b-4fa2-a15e-86ddaf6f10e5" providerId="ADAL" clId="{119E2659-CAFE-4E66-A28D-8D2E93957382}" dt="2022-06-27T11:31:38.461" v="279" actId="478"/>
          <ac:spMkLst>
            <pc:docMk/>
            <pc:sldMk cId="1372393906" sldId="272"/>
            <ac:spMk id="4" creationId="{9CDC21F1-45D9-4396-5876-E6CFA357E447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1:30:18.777" v="278" actId="20577"/>
          <ac:spMkLst>
            <pc:docMk/>
            <pc:sldMk cId="1372393906" sldId="272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1:31:39.489" v="280" actId="478"/>
          <ac:spMkLst>
            <pc:docMk/>
            <pc:sldMk cId="1372393906" sldId="272"/>
            <ac:spMk id="16" creationId="{60427ACC-7E5C-A16B-0DED-6D2E78E4DD5F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1:31:40.440" v="283"/>
          <ac:graphicFrameMkLst>
            <pc:docMk/>
            <pc:sldMk cId="1372393906" sldId="272"/>
            <ac:graphicFrameMk id="6" creationId="{C0D3D7C5-2BD3-2D1F-8179-C6A322FDDD3F}"/>
          </ac:graphicFrameMkLst>
        </pc:graphicFrameChg>
        <pc:graphicFrameChg chg="add mod modGraphic">
          <ac:chgData name="Воробьева Алиса Андреевна" userId="7b0bc5cd-e54b-4fa2-a15e-86ddaf6f10e5" providerId="ADAL" clId="{119E2659-CAFE-4E66-A28D-8D2E93957382}" dt="2022-06-27T11:32:23.834" v="297" actId="255"/>
          <ac:graphicFrameMkLst>
            <pc:docMk/>
            <pc:sldMk cId="1372393906" sldId="272"/>
            <ac:graphicFrameMk id="7" creationId="{7AA6CEAA-A99D-E8C8-92B4-598E302D816E}"/>
          </ac:graphicFrameMkLst>
        </pc:graphicFrame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2259904163" sldId="272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23.319" v="1716" actId="47"/>
        <pc:sldMkLst>
          <pc:docMk/>
          <pc:sldMk cId="2822410133" sldId="273"/>
        </pc:sldMkLst>
        <pc:spChg chg="mod">
          <ac:chgData name="Воробьева Алиса Андреевна" userId="7b0bc5cd-e54b-4fa2-a15e-86ddaf6f10e5" providerId="ADAL" clId="{119E2659-CAFE-4E66-A28D-8D2E93957382}" dt="2022-06-27T11:32:43.052" v="320" actId="20577"/>
          <ac:spMkLst>
            <pc:docMk/>
            <pc:sldMk cId="2822410133" sldId="273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1:38:01.496" v="438" actId="113"/>
          <ac:spMkLst>
            <pc:docMk/>
            <pc:sldMk cId="2822410133" sldId="273"/>
            <ac:spMk id="16" creationId="{92E2799F-7931-5EFC-8F1F-23C7EE05E53C}"/>
          </ac:spMkLst>
        </pc:spChg>
        <pc:graphicFrameChg chg="add del mod modGraphic">
          <ac:chgData name="Воробьева Алиса Андреевна" userId="7b0bc5cd-e54b-4fa2-a15e-86ddaf6f10e5" providerId="ADAL" clId="{119E2659-CAFE-4E66-A28D-8D2E93957382}" dt="2022-06-27T11:37:20.672" v="422" actId="478"/>
          <ac:graphicFrameMkLst>
            <pc:docMk/>
            <pc:sldMk cId="2822410133" sldId="273"/>
            <ac:graphicFrameMk id="4" creationId="{72795C0F-75F3-0BB0-1105-8396D52A0693}"/>
          </ac:graphicFrameMkLst>
        </pc:graphicFrameChg>
        <pc:graphicFrameChg chg="add del">
          <ac:chgData name="Воробьева Алиса Андреевна" userId="7b0bc5cd-e54b-4fa2-a15e-86ddaf6f10e5" providerId="ADAL" clId="{119E2659-CAFE-4E66-A28D-8D2E93957382}" dt="2022-06-27T11:37:34.056" v="425"/>
          <ac:graphicFrameMkLst>
            <pc:docMk/>
            <pc:sldMk cId="2822410133" sldId="273"/>
            <ac:graphicFrameMk id="6" creationId="{BB51DD8E-8BA6-FFF1-98FD-41BEF0E2B06C}"/>
          </ac:graphicFrameMkLst>
        </pc:graphicFrameChg>
        <pc:graphicFrameChg chg="mod modGraphic">
          <ac:chgData name="Воробьева Алиса Андреевна" userId="7b0bc5cd-e54b-4fa2-a15e-86ddaf6f10e5" providerId="ADAL" clId="{119E2659-CAFE-4E66-A28D-8D2E93957382}" dt="2022-06-27T11:38:06.206" v="439" actId="1076"/>
          <ac:graphicFrameMkLst>
            <pc:docMk/>
            <pc:sldMk cId="2822410133" sldId="273"/>
            <ac:graphicFrameMk id="7" creationId="{7AA6CEAA-A99D-E8C8-92B4-598E302D816E}"/>
          </ac:graphicFrameMkLst>
        </pc:graphicFrame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1496128183" sldId="274"/>
        </pc:sldMkLst>
      </pc:sldChg>
      <pc:sldChg chg="add del">
        <pc:chgData name="Воробьева Алиса Андреевна" userId="7b0bc5cd-e54b-4fa2-a15e-86ddaf6f10e5" providerId="ADAL" clId="{119E2659-CAFE-4E66-A28D-8D2E93957382}" dt="2022-06-27T11:38:15.455" v="442" actId="47"/>
        <pc:sldMkLst>
          <pc:docMk/>
          <pc:sldMk cId="2602981084" sldId="274"/>
        </pc:sldMkLst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2429796710" sldId="275"/>
        </pc:sldMkLst>
      </pc:sldChg>
      <pc:sldChg chg="modSp add del mod">
        <pc:chgData name="Воробьева Алиса Андреевна" userId="7b0bc5cd-e54b-4fa2-a15e-86ddaf6f10e5" providerId="ADAL" clId="{119E2659-CAFE-4E66-A28D-8D2E93957382}" dt="2022-06-27T15:21:23.929" v="1717" actId="47"/>
        <pc:sldMkLst>
          <pc:docMk/>
          <pc:sldMk cId="4189945917" sldId="275"/>
        </pc:sldMkLst>
        <pc:spChg chg="mod">
          <ac:chgData name="Воробьева Алиса Андреевна" userId="7b0bc5cd-e54b-4fa2-a15e-86ddaf6f10e5" providerId="ADAL" clId="{119E2659-CAFE-4E66-A28D-8D2E93957382}" dt="2022-06-27T11:38:33.615" v="449" actId="20577"/>
          <ac:spMkLst>
            <pc:docMk/>
            <pc:sldMk cId="4189945917" sldId="275"/>
            <ac:spMk id="16" creationId="{92E2799F-7931-5EFC-8F1F-23C7EE05E53C}"/>
          </ac:spMkLst>
        </pc:spChg>
        <pc:graphicFrameChg chg="mod">
          <ac:chgData name="Воробьева Алиса Андреевна" userId="7b0bc5cd-e54b-4fa2-a15e-86ddaf6f10e5" providerId="ADAL" clId="{119E2659-CAFE-4E66-A28D-8D2E93957382}" dt="2022-06-27T11:38:13.658" v="441"/>
          <ac:graphicFrameMkLst>
            <pc:docMk/>
            <pc:sldMk cId="4189945917" sldId="275"/>
            <ac:graphicFrameMk id="7" creationId="{7AA6CEAA-A99D-E8C8-92B4-598E302D816E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7T15:24:52.898" v="1739" actId="20577"/>
        <pc:sldMkLst>
          <pc:docMk/>
          <pc:sldMk cId="3606887482" sldId="276"/>
        </pc:sldMkLst>
        <pc:spChg chg="mod">
          <ac:chgData name="Воробьева Алиса Андреевна" userId="7b0bc5cd-e54b-4fa2-a15e-86ddaf6f10e5" providerId="ADAL" clId="{119E2659-CAFE-4E66-A28D-8D2E93957382}" dt="2022-06-27T15:24:52.898" v="1739" actId="20577"/>
          <ac:spMkLst>
            <pc:docMk/>
            <pc:sldMk cId="3606887482" sldId="276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1:49:32.470" v="498" actId="478"/>
          <ac:spMkLst>
            <pc:docMk/>
            <pc:sldMk cId="3606887482" sldId="276"/>
            <ac:spMk id="16" creationId="{92E2799F-7931-5EFC-8F1F-23C7EE05E53C}"/>
          </ac:spMkLst>
        </pc:spChg>
        <pc:graphicFrameChg chg="del">
          <ac:chgData name="Воробьева Алиса Андреевна" userId="7b0bc5cd-e54b-4fa2-a15e-86ddaf6f10e5" providerId="ADAL" clId="{119E2659-CAFE-4E66-A28D-8D2E93957382}" dt="2022-06-27T11:41:21.603" v="453" actId="478"/>
          <ac:graphicFrameMkLst>
            <pc:docMk/>
            <pc:sldMk cId="3606887482" sldId="276"/>
            <ac:graphicFrameMk id="7" creationId="{7AA6CEAA-A99D-E8C8-92B4-598E302D816E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5:24:40.522" v="1723" actId="1076"/>
          <ac:picMkLst>
            <pc:docMk/>
            <pc:sldMk cId="3606887482" sldId="276"/>
            <ac:picMk id="4" creationId="{EB62F7B7-E74E-BE99-1A28-F90A80C6DDF5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1:41:47.890" v="457" actId="478"/>
          <ac:picMkLst>
            <pc:docMk/>
            <pc:sldMk cId="3606887482" sldId="276"/>
            <ac:picMk id="6" creationId="{159090E5-C39A-866C-DEA7-D8D0D3A594AC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5:24:33.817" v="1719" actId="478"/>
          <ac:picMkLst>
            <pc:docMk/>
            <pc:sldMk cId="3606887482" sldId="276"/>
            <ac:picMk id="10" creationId="{B6BAC94A-02DB-9C1F-E7AA-C8CEEC7B5BC8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5:24:34.368" v="1720" actId="478"/>
          <ac:picMkLst>
            <pc:docMk/>
            <pc:sldMk cId="3606887482" sldId="276"/>
            <ac:picMk id="12" creationId="{C3AEDC88-FD7F-B715-167A-DC9F7857623B}"/>
          </ac:picMkLst>
        </pc:pic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3786335098" sldId="276"/>
        </pc:sldMkLst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2202730303" sldId="277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425224937" sldId="277"/>
        </pc:sldMkLst>
        <pc:spChg chg="add mod">
          <ac:chgData name="Воробьева Алиса Андреевна" userId="7b0bc5cd-e54b-4fa2-a15e-86ddaf6f10e5" providerId="ADAL" clId="{119E2659-CAFE-4E66-A28D-8D2E93957382}" dt="2022-06-27T12:02:50.559" v="617" actId="207"/>
          <ac:spMkLst>
            <pc:docMk/>
            <pc:sldMk cId="2425224937" sldId="277"/>
            <ac:spMk id="17" creationId="{FB09966E-5DAD-BC72-62B9-0B397891E3D2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02:50.559" v="617" actId="207"/>
          <ac:spMkLst>
            <pc:docMk/>
            <pc:sldMk cId="2425224937" sldId="277"/>
            <ac:spMk id="19" creationId="{7CEB7CF1-A3B8-480B-BA43-40BD6B87DD4F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02:50.559" v="617" actId="207"/>
          <ac:spMkLst>
            <pc:docMk/>
            <pc:sldMk cId="2425224937" sldId="277"/>
            <ac:spMk id="20" creationId="{7A5D8911-AFB2-CBA0-63B8-DDC5817F7AAF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02:50.559" v="617" actId="207"/>
          <ac:spMkLst>
            <pc:docMk/>
            <pc:sldMk cId="2425224937" sldId="277"/>
            <ac:spMk id="23" creationId="{1B84C945-C004-3DBF-85CC-732FBC967DE6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02:50.559" v="617" actId="207"/>
          <ac:spMkLst>
            <pc:docMk/>
            <pc:sldMk cId="2425224937" sldId="277"/>
            <ac:spMk id="24" creationId="{EAB0641B-9469-BBBC-5683-FED96080B29D}"/>
          </ac:spMkLst>
        </pc:spChg>
        <pc:grpChg chg="add mod">
          <ac:chgData name="Воробьева Алиса Андреевна" userId="7b0bc5cd-e54b-4fa2-a15e-86ddaf6f10e5" providerId="ADAL" clId="{119E2659-CAFE-4E66-A28D-8D2E93957382}" dt="2022-06-27T12:02:37.998" v="616" actId="164"/>
          <ac:grpSpMkLst>
            <pc:docMk/>
            <pc:sldMk cId="2425224937" sldId="277"/>
            <ac:grpSpMk id="26" creationId="{59FCCCF2-A5B8-3F67-FB14-5A8218CBCD5C}"/>
          </ac:grpSpMkLst>
        </pc:grpChg>
        <pc:graphicFrameChg chg="add mod">
          <ac:chgData name="Воробьева Алиса Андреевна" userId="7b0bc5cd-e54b-4fa2-a15e-86ddaf6f10e5" providerId="ADAL" clId="{119E2659-CAFE-4E66-A28D-8D2E93957382}" dt="2022-06-27T12:02:24.207" v="611" actId="14100"/>
          <ac:graphicFrameMkLst>
            <pc:docMk/>
            <pc:sldMk cId="2425224937" sldId="277"/>
            <ac:graphicFrameMk id="16" creationId="{E3E1DCC4-4680-19F0-D774-32E339CC16C4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1:57:45.936" v="503" actId="478"/>
          <ac:picMkLst>
            <pc:docMk/>
            <pc:sldMk cId="2425224937" sldId="277"/>
            <ac:picMk id="10" creationId="{B6BAC94A-02DB-9C1F-E7AA-C8CEEC7B5BC8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1:57:47.325" v="504" actId="478"/>
          <ac:picMkLst>
            <pc:docMk/>
            <pc:sldMk cId="2425224937" sldId="277"/>
            <ac:picMk id="12" creationId="{C3AEDC88-FD7F-B715-167A-DC9F7857623B}"/>
          </ac:picMkLst>
        </pc:picChg>
        <pc:cxnChg chg="add mod">
          <ac:chgData name="Воробьева Алиса Андреевна" userId="7b0bc5cd-e54b-4fa2-a15e-86ddaf6f10e5" providerId="ADAL" clId="{119E2659-CAFE-4E66-A28D-8D2E93957382}" dt="2022-06-27T12:02:37.998" v="616" actId="164"/>
          <ac:cxnSpMkLst>
            <pc:docMk/>
            <pc:sldMk cId="2425224937" sldId="277"/>
            <ac:cxnSpMk id="8" creationId="{7DC3650E-D24F-4E1B-8EF2-6F19F55E31EC}"/>
          </ac:cxnSpMkLst>
        </pc:cxnChg>
        <pc:cxnChg chg="add mod">
          <ac:chgData name="Воробьева Алиса Андреевна" userId="7b0bc5cd-e54b-4fa2-a15e-86ddaf6f10e5" providerId="ADAL" clId="{119E2659-CAFE-4E66-A28D-8D2E93957382}" dt="2022-06-27T12:02:19.700" v="609" actId="1582"/>
          <ac:cxnSpMkLst>
            <pc:docMk/>
            <pc:sldMk cId="2425224937" sldId="277"/>
            <ac:cxnSpMk id="25" creationId="{B13D599F-8571-8D46-941B-AAAC53D09734}"/>
          </ac:cxnSpMkLst>
        </pc:cxnChg>
      </pc:sldChg>
      <pc:sldChg chg="addSp delSp modSp add mod">
        <pc:chgData name="Воробьева Алиса Андреевна" userId="7b0bc5cd-e54b-4fa2-a15e-86ddaf6f10e5" providerId="ADAL" clId="{119E2659-CAFE-4E66-A28D-8D2E93957382}" dt="2022-06-27T15:29:54.866" v="1854" actId="1076"/>
        <pc:sldMkLst>
          <pc:docMk/>
          <pc:sldMk cId="3506124763" sldId="277"/>
        </pc:sldMkLst>
        <pc:spChg chg="mod">
          <ac:chgData name="Воробьева Алиса Андреевна" userId="7b0bc5cd-e54b-4fa2-a15e-86ddaf6f10e5" providerId="ADAL" clId="{119E2659-CAFE-4E66-A28D-8D2E93957382}" dt="2022-06-27T15:28:04.002" v="1775" actId="20577"/>
          <ac:spMkLst>
            <pc:docMk/>
            <pc:sldMk cId="3506124763" sldId="277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5:29:54.866" v="1854" actId="1076"/>
          <ac:spMkLst>
            <pc:docMk/>
            <pc:sldMk cId="3506124763" sldId="277"/>
            <ac:spMk id="16" creationId="{30E9ED38-F4B9-6BB2-ADF0-8849C4BDA607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5:29:45.594" v="1851" actId="255"/>
          <ac:spMkLst>
            <pc:docMk/>
            <pc:sldMk cId="3506124763" sldId="277"/>
            <ac:spMk id="17" creationId="{B39AA3F7-B51C-90B9-372D-C66907A7B7D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5:26:00.124" v="1744"/>
          <ac:graphicFrameMkLst>
            <pc:docMk/>
            <pc:sldMk cId="3506124763" sldId="277"/>
            <ac:graphicFrameMk id="6" creationId="{C74C1950-1903-B0C9-F467-F223BE69B14A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5:25:59.300" v="1741" actId="478"/>
          <ac:picMkLst>
            <pc:docMk/>
            <pc:sldMk cId="3506124763" sldId="277"/>
            <ac:picMk id="4" creationId="{EB62F7B7-E74E-BE99-1A28-F90A80C6DDF5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5:29:50.034" v="1852" actId="1076"/>
          <ac:picMkLst>
            <pc:docMk/>
            <pc:sldMk cId="3506124763" sldId="277"/>
            <ac:picMk id="19" creationId="{DF27C013-841C-10CB-8B59-CFB9C5ADA3C6}"/>
          </ac:picMkLst>
        </pc:picChg>
      </pc:sldChg>
      <pc:sldChg chg="new del">
        <pc:chgData name="Воробьева Алиса Андреевна" userId="7b0bc5cd-e54b-4fa2-a15e-86ddaf6f10e5" providerId="ADAL" clId="{119E2659-CAFE-4E66-A28D-8D2E93957382}" dt="2022-06-27T11:41:17.643" v="452" actId="680"/>
        <pc:sldMkLst>
          <pc:docMk/>
          <pc:sldMk cId="4016164830" sldId="277"/>
        </pc:sldMkLst>
      </pc:sldChg>
      <pc:sldChg chg="addSp delSp modSp add mod">
        <pc:chgData name="Воробьева Алиса Андреевна" userId="7b0bc5cd-e54b-4fa2-a15e-86ddaf6f10e5" providerId="ADAL" clId="{119E2659-CAFE-4E66-A28D-8D2E93957382}" dt="2022-06-27T15:37:35.815" v="1954" actId="1076"/>
        <pc:sldMkLst>
          <pc:docMk/>
          <pc:sldMk cId="897443907" sldId="278"/>
        </pc:sldMkLst>
        <pc:spChg chg="add del">
          <ac:chgData name="Воробьева Алиса Андреевна" userId="7b0bc5cd-e54b-4fa2-a15e-86ddaf6f10e5" providerId="ADAL" clId="{119E2659-CAFE-4E66-A28D-8D2E93957382}" dt="2022-06-27T15:31:13.088" v="1900" actId="11529"/>
          <ac:spMkLst>
            <pc:docMk/>
            <pc:sldMk cId="897443907" sldId="278"/>
            <ac:spMk id="6" creationId="{C03FA8A5-BDA3-7CDC-2872-958F0313F487}"/>
          </ac:spMkLst>
        </pc:spChg>
        <pc:spChg chg="add del">
          <ac:chgData name="Воробьева Алиса Андреевна" userId="7b0bc5cd-e54b-4fa2-a15e-86ddaf6f10e5" providerId="ADAL" clId="{119E2659-CAFE-4E66-A28D-8D2E93957382}" dt="2022-06-27T15:31:44.683" v="1908" actId="11529"/>
          <ac:spMkLst>
            <pc:docMk/>
            <pc:sldMk cId="897443907" sldId="278"/>
            <ac:spMk id="10" creationId="{55DC612D-4B9A-15B6-2885-7AB2A0734D2F}"/>
          </ac:spMkLst>
        </pc:spChg>
        <pc:spChg chg="add del">
          <ac:chgData name="Воробьева Алиса Андреевна" userId="7b0bc5cd-e54b-4fa2-a15e-86ddaf6f10e5" providerId="ADAL" clId="{119E2659-CAFE-4E66-A28D-8D2E93957382}" dt="2022-06-27T15:31:51.255" v="1912" actId="11529"/>
          <ac:spMkLst>
            <pc:docMk/>
            <pc:sldMk cId="897443907" sldId="278"/>
            <ac:spMk id="11" creationId="{2237B6C0-7CDF-23C8-3F83-AC6DDECE9132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5:30:52.918" v="1894" actId="20577"/>
          <ac:spMkLst>
            <pc:docMk/>
            <pc:sldMk cId="897443907" sldId="278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5:30:28.621" v="1857" actId="478"/>
          <ac:spMkLst>
            <pc:docMk/>
            <pc:sldMk cId="897443907" sldId="278"/>
            <ac:spMk id="16" creationId="{30E9ED38-F4B9-6BB2-ADF0-8849C4BDA607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5:30:29.804" v="1858" actId="478"/>
          <ac:spMkLst>
            <pc:docMk/>
            <pc:sldMk cId="897443907" sldId="278"/>
            <ac:spMk id="17" creationId="{B39AA3F7-B51C-90B9-372D-C66907A7B7D3}"/>
          </ac:spMkLst>
        </pc:spChg>
        <pc:spChg chg="add del mod">
          <ac:chgData name="Воробьева Алиса Андреевна" userId="7b0bc5cd-e54b-4fa2-a15e-86ddaf6f10e5" providerId="ADAL" clId="{119E2659-CAFE-4E66-A28D-8D2E93957382}" dt="2022-06-27T15:35:50.374" v="1932" actId="478"/>
          <ac:spMkLst>
            <pc:docMk/>
            <pc:sldMk cId="897443907" sldId="278"/>
            <ac:spMk id="25" creationId="{F2AED2CF-15E7-ADDF-3E7D-68A59676700C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5:36:03.798" v="1937" actId="164"/>
          <ac:spMkLst>
            <pc:docMk/>
            <pc:sldMk cId="897443907" sldId="278"/>
            <ac:spMk id="26" creationId="{5B725D9A-4D2E-326D-6B22-EDF99876114F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5:36:03.798" v="1937" actId="164"/>
          <ac:spMkLst>
            <pc:docMk/>
            <pc:sldMk cId="897443907" sldId="278"/>
            <ac:spMk id="28" creationId="{F6591962-EA49-3EFD-72F3-6F14B1759F85}"/>
          </ac:spMkLst>
        </pc:spChg>
        <pc:grpChg chg="add mod">
          <ac:chgData name="Воробьева Алиса Андреевна" userId="7b0bc5cd-e54b-4fa2-a15e-86ddaf6f10e5" providerId="ADAL" clId="{119E2659-CAFE-4E66-A28D-8D2E93957382}" dt="2022-06-27T15:37:31.939" v="1953" actId="1076"/>
          <ac:grpSpMkLst>
            <pc:docMk/>
            <pc:sldMk cId="897443907" sldId="278"/>
            <ac:grpSpMk id="29" creationId="{8E310560-2F80-8ADD-F2A7-5B2DBAF5100D}"/>
          </ac:grpSpMkLst>
        </pc:grpChg>
        <pc:grpChg chg="add mod">
          <ac:chgData name="Воробьева Алиса Андреевна" userId="7b0bc5cd-e54b-4fa2-a15e-86ddaf6f10e5" providerId="ADAL" clId="{119E2659-CAFE-4E66-A28D-8D2E93957382}" dt="2022-06-27T15:37:35.815" v="1954" actId="1076"/>
          <ac:grpSpMkLst>
            <pc:docMk/>
            <pc:sldMk cId="897443907" sldId="278"/>
            <ac:grpSpMk id="31" creationId="{1AA07EAE-F0E8-AABE-730D-915F2B0BBC71}"/>
          </ac:grpSpMkLst>
        </pc:grpChg>
        <pc:picChg chg="add mod ord">
          <ac:chgData name="Воробьева Алиса Андреевна" userId="7b0bc5cd-e54b-4fa2-a15e-86ddaf6f10e5" providerId="ADAL" clId="{119E2659-CAFE-4E66-A28D-8D2E93957382}" dt="2022-06-27T15:36:03.798" v="1937" actId="164"/>
          <ac:picMkLst>
            <pc:docMk/>
            <pc:sldMk cId="897443907" sldId="278"/>
            <ac:picMk id="4" creationId="{7323ACB6-CEC4-310C-DB01-7B5FE193C137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5:30:30.223" v="1859" actId="478"/>
          <ac:picMkLst>
            <pc:docMk/>
            <pc:sldMk cId="897443907" sldId="278"/>
            <ac:picMk id="19" creationId="{DF27C013-841C-10CB-8B59-CFB9C5ADA3C6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5:36:48.077" v="1944" actId="164"/>
          <ac:picMkLst>
            <pc:docMk/>
            <pc:sldMk cId="897443907" sldId="278"/>
            <ac:picMk id="27" creationId="{44FEC7DC-7F80-D3B4-E9FE-9E37E8CC4BA6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5:36:48.077" v="1944" actId="164"/>
          <ac:picMkLst>
            <pc:docMk/>
            <pc:sldMk cId="897443907" sldId="278"/>
            <ac:picMk id="30" creationId="{7B0F0EC4-CB15-B09E-425E-37E61E81096B}"/>
          </ac:picMkLst>
        </pc:picChg>
        <pc:inkChg chg="add del">
          <ac:chgData name="Воробьева Алиса Андреевна" userId="7b0bc5cd-e54b-4fa2-a15e-86ddaf6f10e5" providerId="ADAL" clId="{119E2659-CAFE-4E66-A28D-8D2E93957382}" dt="2022-06-27T15:31:26.270" v="1904" actId="9405"/>
          <ac:inkMkLst>
            <pc:docMk/>
            <pc:sldMk cId="897443907" sldId="278"/>
            <ac:inkMk id="7" creationId="{8CB2018B-0F52-A27C-963B-A32C2E693CC9}"/>
          </ac:inkMkLst>
        </pc:inkChg>
        <pc:inkChg chg="add del">
          <ac:chgData name="Воробьева Алиса Андреевна" userId="7b0bc5cd-e54b-4fa2-a15e-86ddaf6f10e5" providerId="ADAL" clId="{119E2659-CAFE-4E66-A28D-8D2E93957382}" dt="2022-06-27T15:31:25.754" v="1903" actId="9405"/>
          <ac:inkMkLst>
            <pc:docMk/>
            <pc:sldMk cId="897443907" sldId="278"/>
            <ac:inkMk id="8" creationId="{141A776D-4700-CA91-51A8-E04AF7F5D53C}"/>
          </ac:inkMkLst>
        </pc:inkChg>
        <pc:inkChg chg="add del">
          <ac:chgData name="Воробьева Алиса Андреевна" userId="7b0bc5cd-e54b-4fa2-a15e-86ddaf6f10e5" providerId="ADAL" clId="{119E2659-CAFE-4E66-A28D-8D2E93957382}" dt="2022-06-27T15:32:12.611" v="1914" actId="9405"/>
          <ac:inkMkLst>
            <pc:docMk/>
            <pc:sldMk cId="897443907" sldId="278"/>
            <ac:inkMk id="12" creationId="{FD881A82-EFBD-E0F1-8476-E3F171200BDE}"/>
          </ac:inkMkLst>
        </pc:inkChg>
        <pc:inkChg chg="add del">
          <ac:chgData name="Воробьева Алиса Андреевна" userId="7b0bc5cd-e54b-4fa2-a15e-86ddaf6f10e5" providerId="ADAL" clId="{119E2659-CAFE-4E66-A28D-8D2E93957382}" dt="2022-06-27T15:32:39.601" v="1918" actId="9405"/>
          <ac:inkMkLst>
            <pc:docMk/>
            <pc:sldMk cId="897443907" sldId="278"/>
            <ac:inkMk id="20" creationId="{C9A44A38-36F1-8DA2-C2A8-90ABD69C47BD}"/>
          </ac:inkMkLst>
        </pc:inkChg>
        <pc:inkChg chg="add del">
          <ac:chgData name="Воробьева Алиса Андреевна" userId="7b0bc5cd-e54b-4fa2-a15e-86ddaf6f10e5" providerId="ADAL" clId="{119E2659-CAFE-4E66-A28D-8D2E93957382}" dt="2022-06-27T15:32:36.898" v="1917" actId="9405"/>
          <ac:inkMkLst>
            <pc:docMk/>
            <pc:sldMk cId="897443907" sldId="278"/>
            <ac:inkMk id="23" creationId="{04F0A171-50E9-97F8-9DFE-0FABF486F6FF}"/>
          </ac:inkMkLst>
        </pc:inkChg>
        <pc:inkChg chg="add del">
          <ac:chgData name="Воробьева Алиса Андреевна" userId="7b0bc5cd-e54b-4fa2-a15e-86ddaf6f10e5" providerId="ADAL" clId="{119E2659-CAFE-4E66-A28D-8D2E93957382}" dt="2022-06-27T15:32:56.643" v="1920" actId="9405"/>
          <ac:inkMkLst>
            <pc:docMk/>
            <pc:sldMk cId="897443907" sldId="278"/>
            <ac:inkMk id="24" creationId="{BCC8AD3C-FD50-EBED-5F4D-1E7F39901826}"/>
          </ac:inkMkLst>
        </pc:inkChg>
      </pc:sldChg>
      <pc:sldChg chg="addSp delSp modSp add del mod mod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1050616555" sldId="278"/>
        </pc:sldMkLst>
        <pc:spChg chg="mod">
          <ac:chgData name="Воробьева Алиса Андреевна" userId="7b0bc5cd-e54b-4fa2-a15e-86ddaf6f10e5" providerId="ADAL" clId="{119E2659-CAFE-4E66-A28D-8D2E93957382}" dt="2022-06-27T12:10:55.230" v="699" actId="20577"/>
          <ac:spMkLst>
            <pc:docMk/>
            <pc:sldMk cId="1050616555" sldId="278"/>
            <ac:spMk id="14" creationId="{A3C0A591-F12A-9060-0143-B041337842B9}"/>
          </ac:spMkLst>
        </pc:spChg>
        <pc:grpChg chg="del">
          <ac:chgData name="Воробьева Алиса Андреевна" userId="7b0bc5cd-e54b-4fa2-a15e-86ddaf6f10e5" providerId="ADAL" clId="{119E2659-CAFE-4E66-A28D-8D2E93957382}" dt="2022-06-27T12:05:00.572" v="621" actId="478"/>
          <ac:grpSpMkLst>
            <pc:docMk/>
            <pc:sldMk cId="1050616555" sldId="278"/>
            <ac:grpSpMk id="26" creationId="{59FCCCF2-A5B8-3F67-FB14-5A8218CBCD5C}"/>
          </ac:grpSpMkLst>
        </pc:grpChg>
        <pc:graphicFrameChg chg="del">
          <ac:chgData name="Воробьева Алиса Андреевна" userId="7b0bc5cd-e54b-4fa2-a15e-86ddaf6f10e5" providerId="ADAL" clId="{119E2659-CAFE-4E66-A28D-8D2E93957382}" dt="2022-06-27T12:04:58.760" v="620" actId="478"/>
          <ac:graphicFrameMkLst>
            <pc:docMk/>
            <pc:sldMk cId="1050616555" sldId="278"/>
            <ac:graphicFrameMk id="16" creationId="{E3E1DCC4-4680-19F0-D774-32E339CC16C4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2:08:46.514" v="639" actId="1076"/>
          <ac:picMkLst>
            <pc:docMk/>
            <pc:sldMk cId="1050616555" sldId="278"/>
            <ac:picMk id="4" creationId="{786321DD-07C2-C9E2-0F1A-EE091BDCCBBE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08:40.631" v="638" actId="1076"/>
          <ac:picMkLst>
            <pc:docMk/>
            <pc:sldMk cId="1050616555" sldId="278"/>
            <ac:picMk id="6" creationId="{98B2B08C-1BCE-B29F-460D-97E0F6469673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08:38.411" v="637" actId="1076"/>
          <ac:picMkLst>
            <pc:docMk/>
            <pc:sldMk cId="1050616555" sldId="278"/>
            <ac:picMk id="27" creationId="{F92312AB-065B-0407-4949-4ED431DC2257}"/>
          </ac:picMkLst>
        </pc:picChg>
        <pc:cxnChg chg="del">
          <ac:chgData name="Воробьева Алиса Андреевна" userId="7b0bc5cd-e54b-4fa2-a15e-86ddaf6f10e5" providerId="ADAL" clId="{119E2659-CAFE-4E66-A28D-8D2E93957382}" dt="2022-06-27T12:05:01.417" v="622" actId="478"/>
          <ac:cxnSpMkLst>
            <pc:docMk/>
            <pc:sldMk cId="1050616555" sldId="278"/>
            <ac:cxnSpMk id="25" creationId="{B13D599F-8571-8D46-941B-AAAC53D09734}"/>
          </ac:cxnSpMkLst>
        </pc:cxn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1456925543" sldId="278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9:58.270" v="1855" actId="47"/>
        <pc:sldMkLst>
          <pc:docMk/>
          <pc:sldMk cId="3341580525" sldId="278"/>
        </pc:sldMkLst>
        <pc:spChg chg="mod">
          <ac:chgData name="Воробьева Алиса Андреевна" userId="7b0bc5cd-e54b-4fa2-a15e-86ddaf6f10e5" providerId="ADAL" clId="{119E2659-CAFE-4E66-A28D-8D2E93957382}" dt="2022-06-27T15:28:31.950" v="1836" actId="20577"/>
          <ac:spMkLst>
            <pc:docMk/>
            <pc:sldMk cId="3341580525" sldId="278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5:27:30.071" v="1760" actId="478"/>
          <ac:spMkLst>
            <pc:docMk/>
            <pc:sldMk cId="3341580525" sldId="278"/>
            <ac:spMk id="16" creationId="{30E9ED38-F4B9-6BB2-ADF0-8849C4BDA607}"/>
          </ac:spMkLst>
        </pc:spChg>
        <pc:spChg chg="add del">
          <ac:chgData name="Воробьева Алиса Андреевна" userId="7b0bc5cd-e54b-4fa2-a15e-86ddaf6f10e5" providerId="ADAL" clId="{119E2659-CAFE-4E66-A28D-8D2E93957382}" dt="2022-06-27T15:27:15.879" v="1759"/>
          <ac:spMkLst>
            <pc:docMk/>
            <pc:sldMk cId="3341580525" sldId="278"/>
            <ac:spMk id="17" creationId="{3E1FFABA-C333-4D78-1419-B366D2ABE776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7T15:27:36.500" v="1763" actId="1076"/>
          <ac:picMkLst>
            <pc:docMk/>
            <pc:sldMk cId="3341580525" sldId="278"/>
            <ac:picMk id="6" creationId="{A7243BA5-CEC9-8DB6-9209-594CA088947B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2:08:48.999" v="640" actId="47"/>
        <pc:sldMkLst>
          <pc:docMk/>
          <pc:sldMk cId="1544619111" sldId="279"/>
        </pc:sldMkLst>
        <pc:picChg chg="add del mod">
          <ac:chgData name="Воробьева Алиса Андреевна" userId="7b0bc5cd-e54b-4fa2-a15e-86ddaf6f10e5" providerId="ADAL" clId="{119E2659-CAFE-4E66-A28D-8D2E93957382}" dt="2022-06-27T12:08:25.190" v="632" actId="21"/>
          <ac:picMkLst>
            <pc:docMk/>
            <pc:sldMk cId="1544619111" sldId="279"/>
            <ac:picMk id="8" creationId="{79DA0CB4-B4B6-78B2-F641-B146D662973D}"/>
          </ac:picMkLst>
        </pc:pic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1628840677" sldId="279"/>
        </pc:sldMkLst>
      </pc:sldChg>
      <pc:sldChg chg="addSp delSp modSp add mod">
        <pc:chgData name="Воробьева Алиса Андреевна" userId="7b0bc5cd-e54b-4fa2-a15e-86ddaf6f10e5" providerId="ADAL" clId="{119E2659-CAFE-4E66-A28D-8D2E93957382}" dt="2022-06-27T15:46:42.597" v="1991" actId="1076"/>
        <pc:sldMkLst>
          <pc:docMk/>
          <pc:sldMk cId="1677389179" sldId="279"/>
        </pc:sldMkLst>
        <pc:spChg chg="mod">
          <ac:chgData name="Воробьева Алиса Андреевна" userId="7b0bc5cd-e54b-4fa2-a15e-86ddaf6f10e5" providerId="ADAL" clId="{119E2659-CAFE-4E66-A28D-8D2E93957382}" dt="2022-06-27T15:38:10.697" v="1965" actId="20577"/>
          <ac:spMkLst>
            <pc:docMk/>
            <pc:sldMk cId="1677389179" sldId="279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5:46:42.597" v="1991" actId="1076"/>
          <ac:spMkLst>
            <pc:docMk/>
            <pc:sldMk cId="1677389179" sldId="279"/>
            <ac:spMk id="24" creationId="{CAA237C4-1117-16AE-F89B-3050EC16CA1A}"/>
          </ac:spMkLst>
        </pc:spChg>
        <pc:grpChg chg="del">
          <ac:chgData name="Воробьева Алиса Андреевна" userId="7b0bc5cd-e54b-4fa2-a15e-86ddaf6f10e5" providerId="ADAL" clId="{119E2659-CAFE-4E66-A28D-8D2E93957382}" dt="2022-06-27T15:38:12.215" v="1966" actId="478"/>
          <ac:grpSpMkLst>
            <pc:docMk/>
            <pc:sldMk cId="1677389179" sldId="279"/>
            <ac:grpSpMk id="29" creationId="{8E310560-2F80-8ADD-F2A7-5B2DBAF5100D}"/>
          </ac:grpSpMkLst>
        </pc:grpChg>
        <pc:grpChg chg="del">
          <ac:chgData name="Воробьева Алиса Андреевна" userId="7b0bc5cd-e54b-4fa2-a15e-86ddaf6f10e5" providerId="ADAL" clId="{119E2659-CAFE-4E66-A28D-8D2E93957382}" dt="2022-06-27T15:38:12.715" v="1967" actId="478"/>
          <ac:grpSpMkLst>
            <pc:docMk/>
            <pc:sldMk cId="1677389179" sldId="279"/>
            <ac:grpSpMk id="31" creationId="{1AA07EAE-F0E8-AABE-730D-915F2B0BBC71}"/>
          </ac:grpSpMkLst>
        </pc:grpChg>
        <pc:graphicFrameChg chg="add del mod">
          <ac:chgData name="Воробьева Алиса Андреевна" userId="7b0bc5cd-e54b-4fa2-a15e-86ddaf6f10e5" providerId="ADAL" clId="{119E2659-CAFE-4E66-A28D-8D2E93957382}" dt="2022-06-27T15:38:08.064" v="1963"/>
          <ac:graphicFrameMkLst>
            <pc:docMk/>
            <pc:sldMk cId="1677389179" sldId="279"/>
            <ac:graphicFrameMk id="6" creationId="{D92759D7-83D9-1622-B3E9-BCC9F57C354E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5:46:10.989" v="1977" actId="1076"/>
          <ac:picMkLst>
            <pc:docMk/>
            <pc:sldMk cId="1677389179" sldId="279"/>
            <ac:picMk id="7" creationId="{057A7514-0322-8DFB-E829-8315FE389CA4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5:45:20.644" v="1973" actId="1076"/>
          <ac:picMkLst>
            <pc:docMk/>
            <pc:sldMk cId="1677389179" sldId="279"/>
            <ac:picMk id="10" creationId="{C74C0AB1-4D78-937C-FE94-F17FBC1A9319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2:10:27.128" v="658" actId="47"/>
        <pc:sldMkLst>
          <pc:docMk/>
          <pc:sldMk cId="4047329432" sldId="279"/>
        </pc:sldMkLst>
        <pc:picChg chg="del">
          <ac:chgData name="Воробьева Алиса Андреевна" userId="7b0bc5cd-e54b-4fa2-a15e-86ddaf6f10e5" providerId="ADAL" clId="{119E2659-CAFE-4E66-A28D-8D2E93957382}" dt="2022-06-27T12:09:42.712" v="642" actId="478"/>
          <ac:picMkLst>
            <pc:docMk/>
            <pc:sldMk cId="4047329432" sldId="279"/>
            <ac:picMk id="6" creationId="{98B2B08C-1BCE-B29F-460D-97E0F6469673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2:10:05.108" v="647" actId="21"/>
          <ac:picMkLst>
            <pc:docMk/>
            <pc:sldMk cId="4047329432" sldId="279"/>
            <ac:picMk id="7" creationId="{E2A53A67-9310-C031-C3D8-A122AB13737F}"/>
          </ac:picMkLst>
        </pc:pic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338095200" sldId="280"/>
        </pc:sldMkLst>
      </pc:sldChg>
      <pc:sldChg chg="addSp delSp modSp add mod">
        <pc:chgData name="Воробьева Алиса Андреевна" userId="7b0bc5cd-e54b-4fa2-a15e-86ddaf6f10e5" providerId="ADAL" clId="{119E2659-CAFE-4E66-A28D-8D2E93957382}" dt="2022-06-27T15:49:05.660" v="2005" actId="14100"/>
        <pc:sldMkLst>
          <pc:docMk/>
          <pc:sldMk cId="1339830734" sldId="280"/>
        </pc:sldMkLst>
        <pc:spChg chg="add mod">
          <ac:chgData name="Воробьева Алиса Андреевна" userId="7b0bc5cd-e54b-4fa2-a15e-86ddaf6f10e5" providerId="ADAL" clId="{119E2659-CAFE-4E66-A28D-8D2E93957382}" dt="2022-06-27T15:49:05.660" v="2005" actId="14100"/>
          <ac:spMkLst>
            <pc:docMk/>
            <pc:sldMk cId="1339830734" sldId="280"/>
            <ac:spMk id="16" creationId="{691B5004-CD5F-FD3F-3E3D-75262E82404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5:47:32.719" v="1993" actId="478"/>
          <ac:spMkLst>
            <pc:docMk/>
            <pc:sldMk cId="1339830734" sldId="280"/>
            <ac:spMk id="24" creationId="{CAA237C4-1117-16AE-F89B-3050EC16CA1A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7T15:49:01.528" v="2003" actId="1076"/>
          <ac:picMkLst>
            <pc:docMk/>
            <pc:sldMk cId="1339830734" sldId="280"/>
            <ac:picMk id="6" creationId="{62885632-65DA-D1AC-8609-49537D4467AD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5:48:41.008" v="1997" actId="478"/>
          <ac:picMkLst>
            <pc:docMk/>
            <pc:sldMk cId="1339830734" sldId="280"/>
            <ac:picMk id="7" creationId="{057A7514-0322-8DFB-E829-8315FE389CA4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5:49:02.918" v="2004" actId="478"/>
          <ac:picMkLst>
            <pc:docMk/>
            <pc:sldMk cId="1339830734" sldId="280"/>
            <ac:picMk id="10" creationId="{C74C0AB1-4D78-937C-FE94-F17FBC1A9319}"/>
          </ac:picMkLst>
        </pc:picChg>
      </pc:sldChg>
      <pc:sldChg chg="addSp delSp modSp add del mod addAnim del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1522565685" sldId="280"/>
        </pc:sldMkLst>
        <pc:spChg chg="mod">
          <ac:chgData name="Воробьева Алиса Андреевна" userId="7b0bc5cd-e54b-4fa2-a15e-86ddaf6f10e5" providerId="ADAL" clId="{119E2659-CAFE-4E66-A28D-8D2E93957382}" dt="2022-06-27T12:11:01.920" v="701"/>
          <ac:spMkLst>
            <pc:docMk/>
            <pc:sldMk cId="1522565685" sldId="280"/>
            <ac:spMk id="14" creationId="{A3C0A591-F12A-9060-0143-B041337842B9}"/>
          </ac:spMkLst>
        </pc:spChg>
        <pc:picChg chg="add del">
          <ac:chgData name="Воробьева Алиса Андреевна" userId="7b0bc5cd-e54b-4fa2-a15e-86ddaf6f10e5" providerId="ADAL" clId="{119E2659-CAFE-4E66-A28D-8D2E93957382}" dt="2022-06-27T12:10:23.153" v="657" actId="478"/>
          <ac:picMkLst>
            <pc:docMk/>
            <pc:sldMk cId="1522565685" sldId="280"/>
            <ac:picMk id="4" creationId="{786321DD-07C2-C9E2-0F1A-EE091BDCCBBE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2:10:10.796" v="652"/>
          <ac:picMkLst>
            <pc:docMk/>
            <pc:sldMk cId="1522565685" sldId="280"/>
            <ac:picMk id="16" creationId="{4CF02187-2EC8-0258-3A75-8D0C05116496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10:22.038" v="656" actId="14100"/>
          <ac:picMkLst>
            <pc:docMk/>
            <pc:sldMk cId="1522565685" sldId="280"/>
            <ac:picMk id="17" creationId="{E6DC6728-55B7-66D7-9CB8-B00DE1AE40A4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5:51:09.736" v="2077" actId="20577"/>
        <pc:sldMkLst>
          <pc:docMk/>
          <pc:sldMk cId="216771558" sldId="281"/>
        </pc:sldMkLst>
        <pc:spChg chg="mod">
          <ac:chgData name="Воробьева Алиса Андреевна" userId="7b0bc5cd-e54b-4fa2-a15e-86ddaf6f10e5" providerId="ADAL" clId="{119E2659-CAFE-4E66-A28D-8D2E93957382}" dt="2022-06-27T15:51:09.736" v="2077" actId="20577"/>
          <ac:spMkLst>
            <pc:docMk/>
            <pc:sldMk cId="216771558" sldId="281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5:50:54.886" v="2060" actId="113"/>
          <ac:spMkLst>
            <pc:docMk/>
            <pc:sldMk cId="216771558" sldId="281"/>
            <ac:spMk id="16" creationId="{691B5004-CD5F-FD3F-3E3D-75262E824049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5:49:49.845" v="2024"/>
          <ac:graphicFrameMkLst>
            <pc:docMk/>
            <pc:sldMk cId="216771558" sldId="281"/>
            <ac:graphicFrameMk id="4" creationId="{BE3186E0-3C54-7040-E943-870A3EFFC446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5:49:47.751" v="2021" actId="478"/>
          <ac:picMkLst>
            <pc:docMk/>
            <pc:sldMk cId="216771558" sldId="281"/>
            <ac:picMk id="6" creationId="{62885632-65DA-D1AC-8609-49537D4467AD}"/>
          </ac:picMkLst>
        </pc:picChg>
      </pc:sldChg>
      <pc:sldChg chg="addSp delSp modSp add del mod ord delAnim mod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570416497" sldId="281"/>
        </pc:sldMkLst>
        <pc:spChg chg="mod">
          <ac:chgData name="Воробьева Алиса Андреевна" userId="7b0bc5cd-e54b-4fa2-a15e-86ddaf6f10e5" providerId="ADAL" clId="{119E2659-CAFE-4E66-A28D-8D2E93957382}" dt="2022-06-27T12:12:51.838" v="745" actId="20577"/>
          <ac:spMkLst>
            <pc:docMk/>
            <pc:sldMk cId="2570416497" sldId="281"/>
            <ac:spMk id="14" creationId="{A3C0A591-F12A-9060-0143-B041337842B9}"/>
          </ac:spMkLst>
        </pc:spChg>
        <pc:picChg chg="del">
          <ac:chgData name="Воробьева Алиса Андреевна" userId="7b0bc5cd-e54b-4fa2-a15e-86ddaf6f10e5" providerId="ADAL" clId="{119E2659-CAFE-4E66-A28D-8D2E93957382}" dt="2022-06-27T12:12:14.479" v="736" actId="478"/>
          <ac:picMkLst>
            <pc:docMk/>
            <pc:sldMk cId="2570416497" sldId="281"/>
            <ac:picMk id="4" creationId="{786321DD-07C2-C9E2-0F1A-EE091BDCCBBE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12:44.252" v="737" actId="478"/>
          <ac:picMkLst>
            <pc:docMk/>
            <pc:sldMk cId="2570416497" sldId="281"/>
            <ac:picMk id="6" creationId="{98B2B08C-1BCE-B29F-460D-97E0F6469673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18:55.166" v="824" actId="1076"/>
          <ac:picMkLst>
            <pc:docMk/>
            <pc:sldMk cId="2570416497" sldId="281"/>
            <ac:picMk id="7" creationId="{2965FEEB-BD9D-8AC5-8798-1336A8E6A3AF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18:12.348" v="816" actId="1076"/>
          <ac:picMkLst>
            <pc:docMk/>
            <pc:sldMk cId="2570416497" sldId="281"/>
            <ac:picMk id="16" creationId="{D18D7C5B-3A7D-B624-027E-0397DCC7ECF9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15:55.970" v="761" actId="478"/>
          <ac:picMkLst>
            <pc:docMk/>
            <pc:sldMk cId="2570416497" sldId="281"/>
            <ac:picMk id="27" creationId="{F92312AB-065B-0407-4949-4ED431DC2257}"/>
          </ac:picMkLst>
        </pc:picChg>
      </pc:sldChg>
      <pc:sldChg chg="add del">
        <pc:chgData name="Воробьева Алиса Андреевна" userId="7b0bc5cd-e54b-4fa2-a15e-86ddaf6f10e5" providerId="ADAL" clId="{119E2659-CAFE-4E66-A28D-8D2E93957382}" dt="2022-06-27T10:34:08.870" v="4" actId="47"/>
        <pc:sldMkLst>
          <pc:docMk/>
          <pc:sldMk cId="2798041749" sldId="281"/>
        </pc:sldMkLst>
      </pc:sldChg>
      <pc:sldChg chg="addSp delSp modSp add del mod delAnim modAnim">
        <pc:chgData name="Воробьева Алиса Андреевна" userId="7b0bc5cd-e54b-4fa2-a15e-86ddaf6f10e5" providerId="ADAL" clId="{119E2659-CAFE-4E66-A28D-8D2E93957382}" dt="2022-06-27T12:19:02.802" v="826" actId="47"/>
        <pc:sldMkLst>
          <pc:docMk/>
          <pc:sldMk cId="1056900941" sldId="282"/>
        </pc:sldMkLst>
        <pc:picChg chg="add del mod">
          <ac:chgData name="Воробьева Алиса Андреевна" userId="7b0bc5cd-e54b-4fa2-a15e-86ddaf6f10e5" providerId="ADAL" clId="{119E2659-CAFE-4E66-A28D-8D2E93957382}" dt="2022-06-27T12:17:00.580" v="770" actId="21"/>
          <ac:picMkLst>
            <pc:docMk/>
            <pc:sldMk cId="1056900941" sldId="282"/>
            <ac:picMk id="4" creationId="{9E3F3956-5ADB-9ED0-579C-129D6A9A8578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14:18.845" v="751" actId="478"/>
          <ac:picMkLst>
            <pc:docMk/>
            <pc:sldMk cId="1056900941" sldId="282"/>
            <ac:picMk id="7" creationId="{2965FEEB-BD9D-8AC5-8798-1336A8E6A3AF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2:15:35.258" v="754" actId="21"/>
          <ac:picMkLst>
            <pc:docMk/>
            <pc:sldMk cId="1056900941" sldId="282"/>
            <ac:picMk id="8" creationId="{1CAD2DA8-9C8C-58EB-8051-84B30B6013FD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2:16:44.478" v="765" actId="21"/>
          <ac:picMkLst>
            <pc:docMk/>
            <pc:sldMk cId="1056900941" sldId="282"/>
            <ac:picMk id="11" creationId="{BDC391A8-1E2F-AAEE-4322-5403C8D00113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5:52:30.859" v="2117" actId="14100"/>
        <pc:sldMkLst>
          <pc:docMk/>
          <pc:sldMk cId="4170809221" sldId="282"/>
        </pc:sldMkLst>
        <pc:spChg chg="mod">
          <ac:chgData name="Воробьева Алиса Андреевна" userId="7b0bc5cd-e54b-4fa2-a15e-86ddaf6f10e5" providerId="ADAL" clId="{119E2659-CAFE-4E66-A28D-8D2E93957382}" dt="2022-06-27T15:51:40.535" v="2095" actId="20577"/>
          <ac:spMkLst>
            <pc:docMk/>
            <pc:sldMk cId="4170809221" sldId="282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5:52:30.859" v="2117" actId="14100"/>
          <ac:spMkLst>
            <pc:docMk/>
            <pc:sldMk cId="4170809221" sldId="282"/>
            <ac:spMk id="16" creationId="{691B5004-CD5F-FD3F-3E3D-75262E824049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5:51:32.532" v="2081"/>
          <ac:graphicFrameMkLst>
            <pc:docMk/>
            <pc:sldMk cId="4170809221" sldId="282"/>
            <ac:graphicFrameMk id="4" creationId="{7EDD3A79-AA4A-F94B-3BAD-79A5DB853667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7T15:54:50.151" v="2160" actId="20577"/>
        <pc:sldMkLst>
          <pc:docMk/>
          <pc:sldMk cId="2218826972" sldId="283"/>
        </pc:sldMkLst>
        <pc:spChg chg="mod">
          <ac:chgData name="Воробьева Алиса Андреевна" userId="7b0bc5cd-e54b-4fa2-a15e-86ddaf6f10e5" providerId="ADAL" clId="{119E2659-CAFE-4E66-A28D-8D2E93957382}" dt="2022-06-27T15:54:14.035" v="2144" actId="20577"/>
          <ac:spMkLst>
            <pc:docMk/>
            <pc:sldMk cId="2218826972" sldId="283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5:54:39.003" v="2151" actId="14100"/>
          <ac:spMkLst>
            <pc:docMk/>
            <pc:sldMk cId="2218826972" sldId="283"/>
            <ac:spMk id="16" creationId="{691B5004-CD5F-FD3F-3E3D-75262E82404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5:54:50.151" v="2160" actId="20577"/>
          <ac:spMkLst>
            <pc:docMk/>
            <pc:sldMk cId="2218826972" sldId="283"/>
            <ac:spMk id="17" creationId="{F3DAB0F3-2588-FC8D-46D4-70ED9A393185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5:54:16.177" v="2147"/>
          <ac:graphicFrameMkLst>
            <pc:docMk/>
            <pc:sldMk cId="2218826972" sldId="283"/>
            <ac:graphicFrameMk id="4" creationId="{E1C59F50-F702-05BD-4946-407BB5D33565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5:54:39.770" v="2154"/>
          <ac:graphicFrameMkLst>
            <pc:docMk/>
            <pc:sldMk cId="2218826972" sldId="283"/>
            <ac:graphicFrameMk id="6" creationId="{4D0AD79D-162E-DCF9-F376-287885FD940B}"/>
          </ac:graphicFrameMkLst>
        </pc:graphicFrameChg>
      </pc:sldChg>
      <pc:sldChg chg="addSp delSp modSp add del mod delAnim mod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855999262" sldId="283"/>
        </pc:sldMkLst>
        <pc:spChg chg="mod">
          <ac:chgData name="Воробьева Алиса Андреевна" userId="7b0bc5cd-e54b-4fa2-a15e-86ddaf6f10e5" providerId="ADAL" clId="{119E2659-CAFE-4E66-A28D-8D2E93957382}" dt="2022-06-27T12:17:48.557" v="813" actId="20577"/>
          <ac:spMkLst>
            <pc:docMk/>
            <pc:sldMk cId="2855999262" sldId="283"/>
            <ac:spMk id="14" creationId="{A3C0A591-F12A-9060-0143-B041337842B9}"/>
          </ac:spMkLst>
        </pc:spChg>
        <pc:picChg chg="del">
          <ac:chgData name="Воробьева Алиса Андреевна" userId="7b0bc5cd-e54b-4fa2-a15e-86ddaf6f10e5" providerId="ADAL" clId="{119E2659-CAFE-4E66-A28D-8D2E93957382}" dt="2022-06-27T12:17:13.562" v="773" actId="478"/>
          <ac:picMkLst>
            <pc:docMk/>
            <pc:sldMk cId="2855999262" sldId="283"/>
            <ac:picMk id="7" creationId="{2965FEEB-BD9D-8AC5-8798-1336A8E6A3AF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18:26.400" v="820" actId="478"/>
          <ac:picMkLst>
            <pc:docMk/>
            <pc:sldMk cId="2855999262" sldId="283"/>
            <ac:picMk id="16" creationId="{D18D7C5B-3A7D-B624-027E-0397DCC7ECF9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18:44.905" v="822" actId="1076"/>
          <ac:picMkLst>
            <pc:docMk/>
            <pc:sldMk cId="2855999262" sldId="283"/>
            <ac:picMk id="17" creationId="{16490DFF-23C2-4B3F-A90A-A311DA42D0B7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18:59.418" v="825" actId="1076"/>
          <ac:picMkLst>
            <pc:docMk/>
            <pc:sldMk cId="2855999262" sldId="283"/>
            <ac:picMk id="19" creationId="{0BBBC000-BA52-0877-E99C-31D3B2CC823A}"/>
          </ac:picMkLst>
        </pc:picChg>
      </pc:sldChg>
      <pc:sldChg chg="addSp delSp modSp add del mod delAnim mod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331023992" sldId="284"/>
        </pc:sldMkLst>
        <pc:spChg chg="mod">
          <ac:chgData name="Воробьева Алиса Андреевна" userId="7b0bc5cd-e54b-4fa2-a15e-86ddaf6f10e5" providerId="ADAL" clId="{119E2659-CAFE-4E66-A28D-8D2E93957382}" dt="2022-06-27T12:23:44.741" v="883" actId="20577"/>
          <ac:spMkLst>
            <pc:docMk/>
            <pc:sldMk cId="2331023992" sldId="284"/>
            <ac:spMk id="14" creationId="{A3C0A591-F12A-9060-0143-B041337842B9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7T12:21:19.210" v="831" actId="14100"/>
          <ac:picMkLst>
            <pc:docMk/>
            <pc:sldMk cId="2331023992" sldId="284"/>
            <ac:picMk id="4" creationId="{D33735AB-B25E-0060-A2E2-C698AAB1A80C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23:25.307" v="837" actId="1076"/>
          <ac:picMkLst>
            <pc:docMk/>
            <pc:sldMk cId="2331023992" sldId="284"/>
            <ac:picMk id="7" creationId="{CE091FEF-4C69-2CAA-FACB-700CCBC64AB5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23:22.584" v="836" actId="478"/>
          <ac:picMkLst>
            <pc:docMk/>
            <pc:sldMk cId="2331023992" sldId="284"/>
            <ac:picMk id="17" creationId="{16490DFF-23C2-4B3F-A90A-A311DA42D0B7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21:21.642" v="832" actId="478"/>
          <ac:picMkLst>
            <pc:docMk/>
            <pc:sldMk cId="2331023992" sldId="284"/>
            <ac:picMk id="19" creationId="{0BBBC000-BA52-0877-E99C-31D3B2CC823A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5:56:51.900" v="2209" actId="20577"/>
        <pc:sldMkLst>
          <pc:docMk/>
          <pc:sldMk cId="2716982238" sldId="284"/>
        </pc:sldMkLst>
        <pc:spChg chg="add del mod">
          <ac:chgData name="Воробьева Алиса Андреевна" userId="7b0bc5cd-e54b-4fa2-a15e-86ddaf6f10e5" providerId="ADAL" clId="{119E2659-CAFE-4E66-A28D-8D2E93957382}" dt="2022-06-27T15:55:24.005" v="2166" actId="478"/>
          <ac:spMkLst>
            <pc:docMk/>
            <pc:sldMk cId="2716982238" sldId="284"/>
            <ac:spMk id="8" creationId="{678A7021-710E-A939-E38D-D462763F2900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5:56:51.900" v="2209" actId="20577"/>
          <ac:spMkLst>
            <pc:docMk/>
            <pc:sldMk cId="2716982238" sldId="284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5:55:22.042" v="2165" actId="478"/>
          <ac:spMkLst>
            <pc:docMk/>
            <pc:sldMk cId="2716982238" sldId="284"/>
            <ac:spMk id="16" creationId="{691B5004-CD5F-FD3F-3E3D-75262E82404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5:55:21.181" v="2164" actId="478"/>
          <ac:spMkLst>
            <pc:docMk/>
            <pc:sldMk cId="2716982238" sldId="284"/>
            <ac:spMk id="17" creationId="{F3DAB0F3-2588-FC8D-46D4-70ED9A393185}"/>
          </ac:spMkLst>
        </pc:spChg>
        <pc:picChg chg="add mod ord">
          <ac:chgData name="Воробьева Алиса Андреевна" userId="7b0bc5cd-e54b-4fa2-a15e-86ddaf6f10e5" providerId="ADAL" clId="{119E2659-CAFE-4E66-A28D-8D2E93957382}" dt="2022-06-27T15:55:50.374" v="2174" actId="14100"/>
          <ac:picMkLst>
            <pc:docMk/>
            <pc:sldMk cId="2716982238" sldId="284"/>
            <ac:picMk id="6" creationId="{26072595-021F-B497-0E23-8677B9360C21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5:56:46.973" v="2195" actId="1076"/>
          <ac:picMkLst>
            <pc:docMk/>
            <pc:sldMk cId="2716982238" sldId="284"/>
            <ac:picMk id="11" creationId="{7E02A70F-C4B7-156F-EE44-419545D798C6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6:07:54.407" v="2303" actId="47"/>
        <pc:sldMkLst>
          <pc:docMk/>
          <pc:sldMk cId="528531347" sldId="285"/>
        </pc:sldMkLst>
        <pc:spChg chg="mod">
          <ac:chgData name="Воробьева Алиса Андреевна" userId="7b0bc5cd-e54b-4fa2-a15e-86ddaf6f10e5" providerId="ADAL" clId="{119E2659-CAFE-4E66-A28D-8D2E93957382}" dt="2022-06-27T16:02:49.949" v="2254" actId="20577"/>
          <ac:spMkLst>
            <pc:docMk/>
            <pc:sldMk cId="528531347" sldId="285"/>
            <ac:spMk id="14" creationId="{A3C0A591-F12A-9060-0143-B041337842B9}"/>
          </ac:spMkLst>
        </pc:spChg>
        <pc:picChg chg="add mod ord modCrop">
          <ac:chgData name="Воробьева Алиса Андреевна" userId="7b0bc5cd-e54b-4fa2-a15e-86ddaf6f10e5" providerId="ADAL" clId="{119E2659-CAFE-4E66-A28D-8D2E93957382}" dt="2022-06-27T16:02:36.497" v="2220" actId="1076"/>
          <ac:picMkLst>
            <pc:docMk/>
            <pc:sldMk cId="528531347" sldId="285"/>
            <ac:picMk id="4" creationId="{706939C9-FA54-4F3A-739A-62EBE810F266}"/>
          </ac:picMkLst>
        </pc:picChg>
        <pc:picChg chg="del mod modCrop">
          <ac:chgData name="Воробьева Алиса Андреевна" userId="7b0bc5cd-e54b-4fa2-a15e-86ddaf6f10e5" providerId="ADAL" clId="{119E2659-CAFE-4E66-A28D-8D2E93957382}" dt="2022-06-27T16:01:52.110" v="2213" actId="478"/>
          <ac:picMkLst>
            <pc:docMk/>
            <pc:sldMk cId="528531347" sldId="285"/>
            <ac:picMk id="6" creationId="{26072595-021F-B497-0E23-8677B9360C21}"/>
          </ac:picMkLst>
        </pc:picChg>
      </pc:sldChg>
      <pc:sldChg chg="addSp delSp modSp add del mod delAnim mod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3505874375" sldId="285"/>
        </pc:sldMkLst>
        <pc:spChg chg="mod">
          <ac:chgData name="Воробьева Алиса Андреевна" userId="7b0bc5cd-e54b-4fa2-a15e-86ddaf6f10e5" providerId="ADAL" clId="{119E2659-CAFE-4E66-A28D-8D2E93957382}" dt="2022-06-27T12:27:20.475" v="927" actId="20577"/>
          <ac:spMkLst>
            <pc:docMk/>
            <pc:sldMk cId="3505874375" sldId="285"/>
            <ac:spMk id="14" creationId="{A3C0A591-F12A-9060-0143-B041337842B9}"/>
          </ac:spMkLst>
        </pc:spChg>
        <pc:picChg chg="del">
          <ac:chgData name="Воробьева Алиса Андреевна" userId="7b0bc5cd-e54b-4fa2-a15e-86ddaf6f10e5" providerId="ADAL" clId="{119E2659-CAFE-4E66-A28D-8D2E93957382}" dt="2022-06-27T12:26:34.790" v="889" actId="478"/>
          <ac:picMkLst>
            <pc:docMk/>
            <pc:sldMk cId="3505874375" sldId="285"/>
            <ac:picMk id="4" creationId="{D33735AB-B25E-0060-A2E2-C698AAB1A80C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27:26.769" v="928" actId="1076"/>
          <ac:picMkLst>
            <pc:docMk/>
            <pc:sldMk cId="3505874375" sldId="285"/>
            <ac:picMk id="6" creationId="{A97AB417-E484-0EA9-7F21-DB931495F8D7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27:08.544" v="894" actId="478"/>
          <ac:picMkLst>
            <pc:docMk/>
            <pc:sldMk cId="3505874375" sldId="285"/>
            <ac:picMk id="7" creationId="{CE091FEF-4C69-2CAA-FACB-700CCBC64AB5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27:11.568" v="895" actId="1076"/>
          <ac:picMkLst>
            <pc:docMk/>
            <pc:sldMk cId="3505874375" sldId="285"/>
            <ac:picMk id="10" creationId="{4A6B984E-6526-574F-0F28-2E4AC32AE07C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6:07:47.778" v="2302" actId="14100"/>
        <pc:sldMkLst>
          <pc:docMk/>
          <pc:sldMk cId="336445337" sldId="286"/>
        </pc:sldMkLst>
        <pc:spChg chg="add del mod">
          <ac:chgData name="Воробьева Алиса Андреевна" userId="7b0bc5cd-e54b-4fa2-a15e-86ddaf6f10e5" providerId="ADAL" clId="{119E2659-CAFE-4E66-A28D-8D2E93957382}" dt="2022-06-27T16:06:49.105" v="2285" actId="478"/>
          <ac:spMkLst>
            <pc:docMk/>
            <pc:sldMk cId="336445337" sldId="286"/>
            <ac:spMk id="20" creationId="{D18DAD9D-D046-8ACA-53F1-1675D7D0FB7C}"/>
          </ac:spMkLst>
        </pc:spChg>
        <pc:picChg chg="del mod">
          <ac:chgData name="Воробьева Алиса Андреевна" userId="7b0bc5cd-e54b-4fa2-a15e-86ddaf6f10e5" providerId="ADAL" clId="{119E2659-CAFE-4E66-A28D-8D2E93957382}" dt="2022-06-27T16:07:14.064" v="2288" actId="21"/>
          <ac:picMkLst>
            <pc:docMk/>
            <pc:sldMk cId="336445337" sldId="286"/>
            <ac:picMk id="4" creationId="{706939C9-FA54-4F3A-739A-62EBE810F266}"/>
          </ac:picMkLst>
        </pc:picChg>
        <pc:picChg chg="add mod modCrop">
          <ac:chgData name="Воробьева Алиса Андреевна" userId="7b0bc5cd-e54b-4fa2-a15e-86ddaf6f10e5" providerId="ADAL" clId="{119E2659-CAFE-4E66-A28D-8D2E93957382}" dt="2022-06-27T16:07:34.503" v="2296" actId="1076"/>
          <ac:picMkLst>
            <pc:docMk/>
            <pc:sldMk cId="336445337" sldId="286"/>
            <ac:picMk id="7" creationId="{EF63F610-6A9E-E57F-D6CE-711261D297D1}"/>
          </ac:picMkLst>
        </pc:picChg>
        <pc:picChg chg="add mod modCrop">
          <ac:chgData name="Воробьева Алиса Андреевна" userId="7b0bc5cd-e54b-4fa2-a15e-86ddaf6f10e5" providerId="ADAL" clId="{119E2659-CAFE-4E66-A28D-8D2E93957382}" dt="2022-06-27T16:07:28.530" v="2294" actId="1076"/>
          <ac:picMkLst>
            <pc:docMk/>
            <pc:sldMk cId="336445337" sldId="286"/>
            <ac:picMk id="10" creationId="{FD2ACBC2-74F9-DA76-B885-73E0C419829E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6:07:31.060" v="2295" actId="1076"/>
          <ac:picMkLst>
            <pc:docMk/>
            <pc:sldMk cId="336445337" sldId="286"/>
            <ac:picMk id="16" creationId="{61416C88-37A5-A0BF-5924-EA16F107D4B9}"/>
          </ac:picMkLst>
        </pc:picChg>
        <pc:picChg chg="add mod ord">
          <ac:chgData name="Воробьева Алиса Андреевна" userId="7b0bc5cd-e54b-4fa2-a15e-86ddaf6f10e5" providerId="ADAL" clId="{119E2659-CAFE-4E66-A28D-8D2E93957382}" dt="2022-06-27T16:07:24.415" v="2292" actId="1076"/>
          <ac:picMkLst>
            <pc:docMk/>
            <pc:sldMk cId="336445337" sldId="286"/>
            <ac:picMk id="25" creationId="{3CE6C315-F5FC-86AB-6B51-65176F455C74}"/>
          </ac:picMkLst>
        </pc:picChg>
        <pc:cxnChg chg="add del">
          <ac:chgData name="Воробьева Алиса Андреевна" userId="7b0bc5cd-e54b-4fa2-a15e-86ddaf6f10e5" providerId="ADAL" clId="{119E2659-CAFE-4E66-A28D-8D2E93957382}" dt="2022-06-27T16:07:16.957" v="2289" actId="478"/>
          <ac:cxnSpMkLst>
            <pc:docMk/>
            <pc:sldMk cId="336445337" sldId="286"/>
            <ac:cxnSpMk id="19" creationId="{2EBB3189-47DE-A53F-71D6-2ACA969100EC}"/>
          </ac:cxnSpMkLst>
        </pc:cxnChg>
        <pc:cxnChg chg="add mod">
          <ac:chgData name="Воробьева Алиса Андреевна" userId="7b0bc5cd-e54b-4fa2-a15e-86ddaf6f10e5" providerId="ADAL" clId="{119E2659-CAFE-4E66-A28D-8D2E93957382}" dt="2022-06-27T16:07:26.784" v="2293" actId="1076"/>
          <ac:cxnSpMkLst>
            <pc:docMk/>
            <pc:sldMk cId="336445337" sldId="286"/>
            <ac:cxnSpMk id="24" creationId="{BDE5866E-9248-9A1F-24BD-F11EE5D385E3}"/>
          </ac:cxnSpMkLst>
        </pc:cxnChg>
        <pc:cxnChg chg="add mod">
          <ac:chgData name="Воробьева Алиса Андреевна" userId="7b0bc5cd-e54b-4fa2-a15e-86ddaf6f10e5" providerId="ADAL" clId="{119E2659-CAFE-4E66-A28D-8D2E93957382}" dt="2022-06-27T16:07:40.603" v="2299" actId="14100"/>
          <ac:cxnSpMkLst>
            <pc:docMk/>
            <pc:sldMk cId="336445337" sldId="286"/>
            <ac:cxnSpMk id="26" creationId="{D6EB0B5B-A9B3-05EE-44E1-43635C7D007F}"/>
          </ac:cxnSpMkLst>
        </pc:cxnChg>
        <pc:cxnChg chg="add mod">
          <ac:chgData name="Воробьева Алиса Андреевна" userId="7b0bc5cd-e54b-4fa2-a15e-86ddaf6f10e5" providerId="ADAL" clId="{119E2659-CAFE-4E66-A28D-8D2E93957382}" dt="2022-06-27T16:07:47.778" v="2302" actId="14100"/>
          <ac:cxnSpMkLst>
            <pc:docMk/>
            <pc:sldMk cId="336445337" sldId="286"/>
            <ac:cxnSpMk id="28" creationId="{A6B22685-E4E9-18C5-4185-C23777198C36}"/>
          </ac:cxnSpMkLst>
        </pc:cxnChg>
      </pc:sldChg>
      <pc:sldChg chg="addSp delSp modSp add del mod delAnim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482501344" sldId="286"/>
        </pc:sldMkLst>
        <pc:spChg chg="mod">
          <ac:chgData name="Воробьева Алиса Андреевна" userId="7b0bc5cd-e54b-4fa2-a15e-86ddaf6f10e5" providerId="ADAL" clId="{119E2659-CAFE-4E66-A28D-8D2E93957382}" dt="2022-06-27T12:28:54.636" v="969" actId="20577"/>
          <ac:spMkLst>
            <pc:docMk/>
            <pc:sldMk cId="2482501344" sldId="286"/>
            <ac:spMk id="14" creationId="{A3C0A591-F12A-9060-0143-B041337842B9}"/>
          </ac:spMkLst>
        </pc:spChg>
        <pc:picChg chg="del">
          <ac:chgData name="Воробьева Алиса Андреевна" userId="7b0bc5cd-e54b-4fa2-a15e-86ddaf6f10e5" providerId="ADAL" clId="{119E2659-CAFE-4E66-A28D-8D2E93957382}" dt="2022-06-27T12:27:55.201" v="930" actId="478"/>
          <ac:picMkLst>
            <pc:docMk/>
            <pc:sldMk cId="2482501344" sldId="286"/>
            <ac:picMk id="6" creationId="{A97AB417-E484-0EA9-7F21-DB931495F8D7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28:04.937" v="933" actId="14100"/>
          <ac:picMkLst>
            <pc:docMk/>
            <pc:sldMk cId="2482501344" sldId="286"/>
            <ac:picMk id="7" creationId="{9D539747-2A6A-1070-179B-703559555FFC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28:39.422" v="937" actId="478"/>
          <ac:picMkLst>
            <pc:docMk/>
            <pc:sldMk cId="2482501344" sldId="286"/>
            <ac:picMk id="10" creationId="{4A6B984E-6526-574F-0F28-2E4AC32AE07C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28:45.716" v="938" actId="1076"/>
          <ac:picMkLst>
            <pc:docMk/>
            <pc:sldMk cId="2482501344" sldId="286"/>
            <ac:picMk id="11" creationId="{0A948D96-55AD-E0D0-3E1E-CF053B7786C1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6:44:52.110" v="2564"/>
        <pc:sldMkLst>
          <pc:docMk/>
          <pc:sldMk cId="2778465971" sldId="287"/>
        </pc:sldMkLst>
        <pc:spChg chg="add del mod">
          <ac:chgData name="Воробьева Алиса Андреевна" userId="7b0bc5cd-e54b-4fa2-a15e-86ddaf6f10e5" providerId="ADAL" clId="{119E2659-CAFE-4E66-A28D-8D2E93957382}" dt="2022-06-27T16:44:45.665" v="2551" actId="11529"/>
          <ac:spMkLst>
            <pc:docMk/>
            <pc:sldMk cId="2778465971" sldId="287"/>
            <ac:spMk id="12" creationId="{75F2ADB9-9F0F-6C83-73CD-D83AF9A0AA3C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19:25.216" v="2324" actId="20577"/>
          <ac:spMkLst>
            <pc:docMk/>
            <pc:sldMk cId="2778465971" sldId="287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25:11.782" v="2340" actId="14100"/>
          <ac:spMkLst>
            <pc:docMk/>
            <pc:sldMk cId="2778465971" sldId="287"/>
            <ac:spMk id="23" creationId="{541C798B-8A33-F82E-3AAD-56C16A936C5C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08:35.662" v="2314"/>
          <ac:graphicFrameMkLst>
            <pc:docMk/>
            <pc:sldMk cId="2778465971" sldId="287"/>
            <ac:graphicFrameMk id="4" creationId="{96C7E2C6-1FA3-37D9-91BA-EEEBF7DC6D07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6:08:34.043" v="2310" actId="478"/>
          <ac:picMkLst>
            <pc:docMk/>
            <pc:sldMk cId="2778465971" sldId="287"/>
            <ac:picMk id="7" creationId="{EF63F610-6A9E-E57F-D6CE-711261D297D1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6:44:49.184" v="2559" actId="14100"/>
          <ac:picMkLst>
            <pc:docMk/>
            <pc:sldMk cId="2778465971" sldId="287"/>
            <ac:picMk id="8" creationId="{42549E7C-30E7-1668-CE9F-DD8C676F0E93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08:34.475" v="2311" actId="478"/>
          <ac:picMkLst>
            <pc:docMk/>
            <pc:sldMk cId="2778465971" sldId="287"/>
            <ac:picMk id="10" creationId="{FD2ACBC2-74F9-DA76-B885-73E0C419829E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19:32.359" v="2326" actId="478"/>
          <ac:picMkLst>
            <pc:docMk/>
            <pc:sldMk cId="2778465971" sldId="287"/>
            <ac:picMk id="11" creationId="{7E02A70F-C4B7-156F-EE44-419545D798C6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08:30.865" v="2305" actId="478"/>
          <ac:picMkLst>
            <pc:docMk/>
            <pc:sldMk cId="2778465971" sldId="287"/>
            <ac:picMk id="16" creationId="{61416C88-37A5-A0BF-5924-EA16F107D4B9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08:31.544" v="2306" actId="478"/>
          <ac:picMkLst>
            <pc:docMk/>
            <pc:sldMk cId="2778465971" sldId="287"/>
            <ac:picMk id="25" creationId="{3CE6C315-F5FC-86AB-6B51-65176F455C74}"/>
          </ac:picMkLst>
        </pc:picChg>
        <pc:picChg chg="add del mod modCrop">
          <ac:chgData name="Воробьева Алиса Андреевна" userId="7b0bc5cd-e54b-4fa2-a15e-86ddaf6f10e5" providerId="ADAL" clId="{119E2659-CAFE-4E66-A28D-8D2E93957382}" dt="2022-06-27T16:44:52.110" v="2564"/>
          <ac:picMkLst>
            <pc:docMk/>
            <pc:sldMk cId="2778465971" sldId="287"/>
            <ac:picMk id="27" creationId="{51E14A04-6EA1-CC70-C741-89BB118D926A}"/>
          </ac:picMkLst>
        </pc:picChg>
        <pc:cxnChg chg="del">
          <ac:chgData name="Воробьева Алиса Андреевна" userId="7b0bc5cd-e54b-4fa2-a15e-86ddaf6f10e5" providerId="ADAL" clId="{119E2659-CAFE-4E66-A28D-8D2E93957382}" dt="2022-06-27T16:08:32.983" v="2308" actId="478"/>
          <ac:cxnSpMkLst>
            <pc:docMk/>
            <pc:sldMk cId="2778465971" sldId="287"/>
            <ac:cxnSpMk id="24" creationId="{BDE5866E-9248-9A1F-24BD-F11EE5D385E3}"/>
          </ac:cxnSpMkLst>
        </pc:cxnChg>
        <pc:cxnChg chg="del mod">
          <ac:chgData name="Воробьева Алиса Андреевна" userId="7b0bc5cd-e54b-4fa2-a15e-86ddaf6f10e5" providerId="ADAL" clId="{119E2659-CAFE-4E66-A28D-8D2E93957382}" dt="2022-06-27T16:08:33.575" v="2309" actId="478"/>
          <ac:cxnSpMkLst>
            <pc:docMk/>
            <pc:sldMk cId="2778465971" sldId="287"/>
            <ac:cxnSpMk id="26" creationId="{D6EB0B5B-A9B3-05EE-44E1-43635C7D007F}"/>
          </ac:cxnSpMkLst>
        </pc:cxnChg>
        <pc:cxnChg chg="del">
          <ac:chgData name="Воробьева Алиса Андреевна" userId="7b0bc5cd-e54b-4fa2-a15e-86ddaf6f10e5" providerId="ADAL" clId="{119E2659-CAFE-4E66-A28D-8D2E93957382}" dt="2022-06-27T16:08:32.331" v="2307" actId="478"/>
          <ac:cxnSpMkLst>
            <pc:docMk/>
            <pc:sldMk cId="2778465971" sldId="287"/>
            <ac:cxnSpMk id="28" creationId="{A6B22685-E4E9-18C5-4185-C23777198C36}"/>
          </ac:cxnSpMkLst>
        </pc:cxn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3312076347" sldId="287"/>
        </pc:sldMkLst>
        <pc:spChg chg="mod">
          <ac:chgData name="Воробьева Алиса Андреевна" userId="7b0bc5cd-e54b-4fa2-a15e-86ddaf6f10e5" providerId="ADAL" clId="{119E2659-CAFE-4E66-A28D-8D2E93957382}" dt="2022-06-27T12:29:57.786" v="1010" actId="20577"/>
          <ac:spMkLst>
            <pc:docMk/>
            <pc:sldMk cId="3312076347" sldId="287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34:09.027" v="1136" actId="20577"/>
          <ac:spMkLst>
            <pc:docMk/>
            <pc:sldMk cId="3312076347" sldId="287"/>
            <ac:spMk id="16" creationId="{0F4DBF4C-4EA2-7696-1153-BD120A1E1D27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34:23.289" v="1141" actId="1076"/>
          <ac:spMkLst>
            <pc:docMk/>
            <pc:sldMk cId="3312076347" sldId="287"/>
            <ac:spMk id="19" creationId="{7FFA193A-B834-71A8-45B2-6C252503439F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2:30:00.114" v="1014"/>
          <ac:graphicFrameMkLst>
            <pc:docMk/>
            <pc:sldMk cId="3312076347" sldId="287"/>
            <ac:graphicFrameMk id="4" creationId="{79F7EC4F-DD5C-86A3-6756-3C6E4511FCA6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32:34.031" v="1088"/>
          <ac:graphicFrameMkLst>
            <pc:docMk/>
            <pc:sldMk cId="3312076347" sldId="287"/>
            <ac:graphicFrameMk id="8" creationId="{0B437E38-FBF1-201A-2620-220B4309A38D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2:29:59.433" v="1011" actId="478"/>
          <ac:picMkLst>
            <pc:docMk/>
            <pc:sldMk cId="3312076347" sldId="287"/>
            <ac:picMk id="7" creationId="{9D539747-2A6A-1070-179B-703559555FFC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32:02.522" v="1048" actId="478"/>
          <ac:picMkLst>
            <pc:docMk/>
            <pc:sldMk cId="3312076347" sldId="287"/>
            <ac:picMk id="11" creationId="{0A948D96-55AD-E0D0-3E1E-CF053B7786C1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6:29:42.057" v="2379" actId="20577"/>
        <pc:sldMkLst>
          <pc:docMk/>
          <pc:sldMk cId="864856066" sldId="288"/>
        </pc:sldMkLst>
        <pc:spChg chg="mod">
          <ac:chgData name="Воробьева Алиса Андреевна" userId="7b0bc5cd-e54b-4fa2-a15e-86ddaf6f10e5" providerId="ADAL" clId="{119E2659-CAFE-4E66-A28D-8D2E93957382}" dt="2022-06-27T16:27:23.692" v="2356"/>
          <ac:spMkLst>
            <pc:docMk/>
            <pc:sldMk cId="864856066" sldId="288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6:27:56.724" v="2357" actId="478"/>
          <ac:spMkLst>
            <pc:docMk/>
            <pc:sldMk cId="864856066" sldId="288"/>
            <ac:spMk id="23" creationId="{541C798B-8A33-F82E-3AAD-56C16A936C5C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29:42.057" v="2379" actId="20577"/>
          <ac:spMkLst>
            <pc:docMk/>
            <pc:sldMk cId="864856066" sldId="288"/>
            <ac:spMk id="24" creationId="{D3080C51-C6F0-5CE4-BF16-B19FEAF1BD6D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27:08.647" v="2348"/>
          <ac:graphicFrameMkLst>
            <pc:docMk/>
            <pc:sldMk cId="864856066" sldId="288"/>
            <ac:graphicFrameMk id="7" creationId="{EE189850-2BC0-56DE-2270-7C88005C68AE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6:29:08.081" v="2368"/>
          <ac:graphicFrameMkLst>
            <pc:docMk/>
            <pc:sldMk cId="864856066" sldId="288"/>
            <ac:graphicFrameMk id="12" creationId="{1C5A5C9D-0789-B59A-E527-C29033045B70}"/>
          </ac:graphicFrameMkLst>
        </pc:graphicFrameChg>
        <pc:picChg chg="add del mod">
          <ac:chgData name="Воробьева Алиса Андреевна" userId="7b0bc5cd-e54b-4fa2-a15e-86ddaf6f10e5" providerId="ADAL" clId="{119E2659-CAFE-4E66-A28D-8D2E93957382}" dt="2022-06-27T16:27:05.548" v="2345" actId="478"/>
          <ac:picMkLst>
            <pc:docMk/>
            <pc:sldMk cId="864856066" sldId="288"/>
            <ac:picMk id="6" creationId="{BEDEF41E-CD96-4190-0C66-8954C584CFCF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25:18.940" v="2343" actId="478"/>
          <ac:picMkLst>
            <pc:docMk/>
            <pc:sldMk cId="864856066" sldId="288"/>
            <ac:picMk id="8" creationId="{42549E7C-30E7-1668-CE9F-DD8C676F0E93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6:29:10.006" v="2371" actId="1076"/>
          <ac:picMkLst>
            <pc:docMk/>
            <pc:sldMk cId="864856066" sldId="288"/>
            <ac:picMk id="10" creationId="{73751E26-A75C-B679-F18D-1DAFDD94315E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6:28:51.835" v="2364" actId="1076"/>
          <ac:picMkLst>
            <pc:docMk/>
            <pc:sldMk cId="864856066" sldId="288"/>
            <ac:picMk id="11" creationId="{6B51873B-48D0-22AA-66C2-A5F1F51B1A55}"/>
          </ac:picMkLst>
        </pc:picChg>
        <pc:picChg chg="add del mod modCrop">
          <ac:chgData name="Воробьева Алиса Андреевна" userId="7b0bc5cd-e54b-4fa2-a15e-86ddaf6f10e5" providerId="ADAL" clId="{119E2659-CAFE-4E66-A28D-8D2E93957382}" dt="2022-06-27T16:28:44.602" v="2361" actId="478"/>
          <ac:picMkLst>
            <pc:docMk/>
            <pc:sldMk cId="864856066" sldId="288"/>
            <ac:picMk id="19" creationId="{7B82A38B-D62B-CC88-077A-14BF84DD8788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1171535073" sldId="288"/>
        </pc:sldMkLst>
        <pc:spChg chg="mod">
          <ac:chgData name="Воробьева Алиса Андреевна" userId="7b0bc5cd-e54b-4fa2-a15e-86ddaf6f10e5" providerId="ADAL" clId="{119E2659-CAFE-4E66-A28D-8D2E93957382}" dt="2022-06-27T12:57:00.958" v="1426" actId="20577"/>
          <ac:spMkLst>
            <pc:docMk/>
            <pc:sldMk cId="1171535073" sldId="288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2:42:00.956" v="1297" actId="20577"/>
          <ac:spMkLst>
            <pc:docMk/>
            <pc:sldMk cId="1171535073" sldId="288"/>
            <ac:spMk id="16" creationId="{0F4DBF4C-4EA2-7696-1153-BD120A1E1D27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2:41:16.110" v="1266" actId="478"/>
          <ac:spMkLst>
            <pc:docMk/>
            <pc:sldMk cId="1171535073" sldId="288"/>
            <ac:spMk id="19" creationId="{7FFA193A-B834-71A8-45B2-6C252503439F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2:42:31.573" v="1309" actId="1076"/>
          <ac:spMkLst>
            <pc:docMk/>
            <pc:sldMk cId="1171535073" sldId="288"/>
            <ac:spMk id="20" creationId="{5730A040-F648-722B-7609-105E8862CAE2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2:35:27.308" v="1152"/>
          <ac:graphicFrameMkLst>
            <pc:docMk/>
            <pc:sldMk cId="1171535073" sldId="288"/>
            <ac:graphicFrameMk id="4" creationId="{DCD71319-3DE8-E94A-A270-556A8159028C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36:07.765" v="1185"/>
          <ac:graphicFrameMkLst>
            <pc:docMk/>
            <pc:sldMk cId="1171535073" sldId="288"/>
            <ac:graphicFrameMk id="6" creationId="{BF748349-D08A-C421-55C3-E8DBDD58D080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40:08.097" v="1205"/>
          <ac:graphicFrameMkLst>
            <pc:docMk/>
            <pc:sldMk cId="1171535073" sldId="288"/>
            <ac:graphicFrameMk id="7" creationId="{070DF78F-1C17-6F79-73B9-1E272D52755D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42:13.273" v="1300"/>
          <ac:graphicFrameMkLst>
            <pc:docMk/>
            <pc:sldMk cId="1171535073" sldId="288"/>
            <ac:graphicFrameMk id="8" creationId="{28D8FA42-F778-B711-01FB-248B546EC564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7T16:35:23.163" v="2437" actId="1076"/>
        <pc:sldMkLst>
          <pc:docMk/>
          <pc:sldMk cId="321637655" sldId="289"/>
        </pc:sldMkLst>
        <pc:spChg chg="mod">
          <ac:chgData name="Воробьева Алиса Андреевна" userId="7b0bc5cd-e54b-4fa2-a15e-86ddaf6f10e5" providerId="ADAL" clId="{119E2659-CAFE-4E66-A28D-8D2E93957382}" dt="2022-06-27T16:30:35.788" v="2425" actId="20577"/>
          <ac:spMkLst>
            <pc:docMk/>
            <pc:sldMk cId="321637655" sldId="289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30:19.308" v="2387" actId="20577"/>
          <ac:spMkLst>
            <pc:docMk/>
            <pc:sldMk cId="321637655" sldId="289"/>
            <ac:spMk id="24" creationId="{D3080C51-C6F0-5CE4-BF16-B19FEAF1BD6D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30:13.984" v="2383"/>
          <ac:graphicFrameMkLst>
            <pc:docMk/>
            <pc:sldMk cId="321637655" sldId="289"/>
            <ac:graphicFrameMk id="4" creationId="{6EEF3908-AB24-7378-166C-628237D3A9A4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6:33:50.104" v="2429"/>
          <ac:graphicFrameMkLst>
            <pc:docMk/>
            <pc:sldMk cId="321637655" sldId="289"/>
            <ac:graphicFrameMk id="6" creationId="{986F89A4-AEEC-DE73-4C44-BF4FD2D22E8B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6:34:09.415" v="2433" actId="1076"/>
          <ac:picMkLst>
            <pc:docMk/>
            <pc:sldMk cId="321637655" sldId="289"/>
            <ac:picMk id="7" creationId="{3A95AC95-20D1-CB35-A27F-047A516F9585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6:35:23.163" v="2437" actId="1076"/>
          <ac:picMkLst>
            <pc:docMk/>
            <pc:sldMk cId="321637655" sldId="289"/>
            <ac:picMk id="8" creationId="{7D05B5D6-CBB5-EBF2-ECF1-CC8F53DD7282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33:49.200" v="2426" actId="478"/>
          <ac:picMkLst>
            <pc:docMk/>
            <pc:sldMk cId="321637655" sldId="289"/>
            <ac:picMk id="10" creationId="{73751E26-A75C-B679-F18D-1DAFDD94315E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35:17.939" v="2434" actId="478"/>
          <ac:picMkLst>
            <pc:docMk/>
            <pc:sldMk cId="321637655" sldId="289"/>
            <ac:picMk id="11" creationId="{6B51873B-48D0-22AA-66C2-A5F1F51B1A55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3133793095" sldId="289"/>
        </pc:sldMkLst>
        <pc:spChg chg="mod">
          <ac:chgData name="Воробьева Алиса Андреевна" userId="7b0bc5cd-e54b-4fa2-a15e-86ddaf6f10e5" providerId="ADAL" clId="{119E2659-CAFE-4E66-A28D-8D2E93957382}" dt="2022-06-27T12:57:05.364" v="1427" actId="20577"/>
          <ac:spMkLst>
            <pc:docMk/>
            <pc:sldMk cId="3133793095" sldId="289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2:54:57" v="1387" actId="20577"/>
          <ac:spMkLst>
            <pc:docMk/>
            <pc:sldMk cId="3133793095" sldId="289"/>
            <ac:spMk id="16" creationId="{0F4DBF4C-4EA2-7696-1153-BD120A1E1D27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2:46:59.272" v="1345" actId="478"/>
          <ac:spMkLst>
            <pc:docMk/>
            <pc:sldMk cId="3133793095" sldId="289"/>
            <ac:spMk id="20" creationId="{5730A040-F648-722B-7609-105E8862CAE2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2:42:49.553" v="1313"/>
          <ac:graphicFrameMkLst>
            <pc:docMk/>
            <pc:sldMk cId="3133793095" sldId="289"/>
            <ac:graphicFrameMk id="4" creationId="{1F113CB5-A2AD-0484-0F36-4BD84EE48596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52:53.473" v="1358"/>
          <ac:graphicFrameMkLst>
            <pc:docMk/>
            <pc:sldMk cId="3133793095" sldId="289"/>
            <ac:graphicFrameMk id="8" creationId="{717DA455-5066-5D43-0661-BE3AB857D36B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53:29.604" v="1370"/>
          <ac:graphicFrameMkLst>
            <pc:docMk/>
            <pc:sldMk cId="3133793095" sldId="289"/>
            <ac:graphicFrameMk id="10" creationId="{8583BE78-DADC-AB96-B71C-CF3A615E2123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2:44:47.015" v="1344" actId="1076"/>
          <ac:picMkLst>
            <pc:docMk/>
            <pc:sldMk cId="3133793095" sldId="289"/>
            <ac:picMk id="7" creationId="{F9D73D64-2F8C-EC52-10A8-09CCAA5C73D8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94993987" sldId="290"/>
        </pc:sldMkLst>
        <pc:spChg chg="mod">
          <ac:chgData name="Воробьева Алиса Андреевна" userId="7b0bc5cd-e54b-4fa2-a15e-86ddaf6f10e5" providerId="ADAL" clId="{119E2659-CAFE-4E66-A28D-8D2E93957382}" dt="2022-06-27T12:57:13.266" v="1433" actId="20577"/>
          <ac:spMkLst>
            <pc:docMk/>
            <pc:sldMk cId="294993987" sldId="290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2:56:51.597" v="1425" actId="20577"/>
          <ac:spMkLst>
            <pc:docMk/>
            <pc:sldMk cId="294993987" sldId="290"/>
            <ac:spMk id="16" creationId="{0F4DBF4C-4EA2-7696-1153-BD120A1E1D27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2:47:07.608" v="1349"/>
          <ac:graphicFrameMkLst>
            <pc:docMk/>
            <pc:sldMk cId="294993987" sldId="290"/>
            <ac:graphicFrameMk id="4" creationId="{7CC71EF8-42D4-ADAA-EF48-6E2ED09DD587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2:55:18.510" v="1392"/>
          <ac:graphicFrameMkLst>
            <pc:docMk/>
            <pc:sldMk cId="294993987" sldId="290"/>
            <ac:graphicFrameMk id="6" creationId="{0586E84A-63AC-C553-5B9F-6AD2D6F7FE9E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2:54:44.378" v="1380" actId="478"/>
          <ac:picMkLst>
            <pc:docMk/>
            <pc:sldMk cId="294993987" sldId="290"/>
            <ac:picMk id="7" creationId="{F9D73D64-2F8C-EC52-10A8-09CCAA5C73D8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2:56:19.434" v="1408" actId="1076"/>
          <ac:picMkLst>
            <pc:docMk/>
            <pc:sldMk cId="294993987" sldId="290"/>
            <ac:picMk id="10" creationId="{7B7F209E-11CB-1473-232C-28049A64C162}"/>
          </ac:picMkLst>
        </pc:picChg>
      </pc:sldChg>
      <pc:sldChg chg="add">
        <pc:chgData name="Воробьева Алиса Андреевна" userId="7b0bc5cd-e54b-4fa2-a15e-86ddaf6f10e5" providerId="ADAL" clId="{119E2659-CAFE-4E66-A28D-8D2E93957382}" dt="2022-06-27T16:35:26.759" v="2438" actId="2890"/>
        <pc:sldMkLst>
          <pc:docMk/>
          <pc:sldMk cId="3487444593" sldId="290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1695526146" sldId="291"/>
        </pc:sldMkLst>
        <pc:spChg chg="mod">
          <ac:chgData name="Воробьева Алиса Андреевна" userId="7b0bc5cd-e54b-4fa2-a15e-86ddaf6f10e5" providerId="ADAL" clId="{119E2659-CAFE-4E66-A28D-8D2E93957382}" dt="2022-06-27T13:03:36.309" v="1503" actId="6549"/>
          <ac:spMkLst>
            <pc:docMk/>
            <pc:sldMk cId="1695526146" sldId="291"/>
            <ac:spMk id="16" creationId="{0F4DBF4C-4EA2-7696-1153-BD120A1E1D27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2:57:39.136" v="1444"/>
          <ac:graphicFrameMkLst>
            <pc:docMk/>
            <pc:sldMk cId="1695526146" sldId="291"/>
            <ac:graphicFrameMk id="4" creationId="{A468F458-901F-64AE-55C4-AB9C180D2314}"/>
          </ac:graphicFrameMkLst>
        </pc:graphicFrameChg>
        <pc:picChg chg="add del mod">
          <ac:chgData name="Воробьева Алиса Андреевна" userId="7b0bc5cd-e54b-4fa2-a15e-86ddaf6f10e5" providerId="ADAL" clId="{119E2659-CAFE-4E66-A28D-8D2E93957382}" dt="2022-06-27T13:02:58.424" v="1492" actId="478"/>
          <ac:picMkLst>
            <pc:docMk/>
            <pc:sldMk cId="1695526146" sldId="291"/>
            <ac:picMk id="7" creationId="{0448DC2F-FE33-5650-5329-21D28B10917B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2:58:36.375" v="1475" actId="478"/>
          <ac:picMkLst>
            <pc:docMk/>
            <pc:sldMk cId="1695526146" sldId="291"/>
            <ac:picMk id="10" creationId="{7B7F209E-11CB-1473-232C-28049A64C162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3:03:47.079" v="1504" actId="1076"/>
          <ac:picMkLst>
            <pc:docMk/>
            <pc:sldMk cId="1695526146" sldId="291"/>
            <ac:picMk id="11" creationId="{8EFB2611-0696-42BF-F775-DB924F53F26E}"/>
          </ac:picMkLst>
        </pc:picChg>
      </pc:sldChg>
      <pc:sldChg chg="addSp delSp modSp add mod ord">
        <pc:chgData name="Воробьева Алиса Андреевна" userId="7b0bc5cd-e54b-4fa2-a15e-86ddaf6f10e5" providerId="ADAL" clId="{119E2659-CAFE-4E66-A28D-8D2E93957382}" dt="2022-06-27T16:45:45.040" v="2571" actId="1076"/>
        <pc:sldMkLst>
          <pc:docMk/>
          <pc:sldMk cId="2233450253" sldId="291"/>
        </pc:sldMkLst>
        <pc:spChg chg="add del mod">
          <ac:chgData name="Воробьева Алиса Андреевна" userId="7b0bc5cd-e54b-4fa2-a15e-86ddaf6f10e5" providerId="ADAL" clId="{119E2659-CAFE-4E66-A28D-8D2E93957382}" dt="2022-06-27T16:38:53.253" v="2472" actId="11529"/>
          <ac:spMkLst>
            <pc:docMk/>
            <pc:sldMk cId="2233450253" sldId="291"/>
            <ac:spMk id="4" creationId="{6E14D603-BFC7-983F-00A9-8D095068B854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40:18.994" v="2526" actId="20577"/>
          <ac:spMkLst>
            <pc:docMk/>
            <pc:sldMk cId="2233450253" sldId="291"/>
            <ac:spMk id="14" creationId="{A3C0A591-F12A-9060-0143-B041337842B9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38:04.292" v="2456"/>
          <ac:graphicFrameMkLst>
            <pc:docMk/>
            <pc:sldMk cId="2233450253" sldId="291"/>
            <ac:graphicFrameMk id="7" creationId="{F62EBB50-E212-182C-D006-61B563B16E0D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6:38:50.960" v="2468"/>
          <ac:graphicFrameMkLst>
            <pc:docMk/>
            <pc:sldMk cId="2233450253" sldId="291"/>
            <ac:graphicFrameMk id="10" creationId="{54EB997E-9092-BD0D-DD8B-07BDAA7D5673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6:40:08.565" v="2511"/>
          <ac:graphicFrameMkLst>
            <pc:docMk/>
            <pc:sldMk cId="2233450253" sldId="291"/>
            <ac:graphicFrameMk id="16" creationId="{F7045A38-F755-8469-D870-5DD48A2945CE}"/>
          </ac:graphicFrameMkLst>
        </pc:graphicFrameChg>
        <pc:picChg chg="add del mod modCrop">
          <ac:chgData name="Воробьева Алиса Андреевна" userId="7b0bc5cd-e54b-4fa2-a15e-86ddaf6f10e5" providerId="ADAL" clId="{119E2659-CAFE-4E66-A28D-8D2E93957382}" dt="2022-06-27T16:45:35.642" v="2569" actId="1076"/>
          <ac:picMkLst>
            <pc:docMk/>
            <pc:sldMk cId="2233450253" sldId="291"/>
            <ac:picMk id="6" creationId="{26072595-021F-B497-0E23-8677B9360C21}"/>
          </ac:picMkLst>
        </pc:picChg>
        <pc:picChg chg="add del">
          <ac:chgData name="Воробьева Алиса Андреевна" userId="7b0bc5cd-e54b-4fa2-a15e-86ddaf6f10e5" providerId="ADAL" clId="{119E2659-CAFE-4E66-A28D-8D2E93957382}" dt="2022-06-27T16:38:04.292" v="2456"/>
          <ac:picMkLst>
            <pc:docMk/>
            <pc:sldMk cId="2233450253" sldId="291"/>
            <ac:picMk id="8" creationId="{39234B69-38F6-A652-C136-3B1E4053A8B3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6:45:28.725" v="2568" actId="478"/>
          <ac:picMkLst>
            <pc:docMk/>
            <pc:sldMk cId="2233450253" sldId="291"/>
            <ac:picMk id="11" creationId="{7E02A70F-C4B7-156F-EE44-419545D798C6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6:38:50.960" v="2468"/>
          <ac:picMkLst>
            <pc:docMk/>
            <pc:sldMk cId="2233450253" sldId="291"/>
            <ac:picMk id="12" creationId="{D699DB6E-33BA-EEA4-FE22-36FE81F9EED6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6:45:45.040" v="2571" actId="1076"/>
          <ac:picMkLst>
            <pc:docMk/>
            <pc:sldMk cId="2233450253" sldId="291"/>
            <ac:picMk id="17" creationId="{5507EA4C-9360-BF40-86A2-2EF6DA8A2C71}"/>
          </ac:picMkLst>
        </pc:picChg>
      </pc:sldChg>
      <pc:sldChg chg="addSp modSp add del mod or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659501715" sldId="292"/>
        </pc:sldMkLst>
        <pc:spChg chg="mod">
          <ac:chgData name="Воробьева Алиса Андреевна" userId="7b0bc5cd-e54b-4fa2-a15e-86ddaf6f10e5" providerId="ADAL" clId="{119E2659-CAFE-4E66-A28D-8D2E93957382}" dt="2022-06-27T13:01:28.253" v="1487" actId="14100"/>
          <ac:spMkLst>
            <pc:docMk/>
            <pc:sldMk cId="2659501715" sldId="292"/>
            <ac:spMk id="16" creationId="{0F4DBF4C-4EA2-7696-1153-BD120A1E1D27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7T13:01:23.898" v="1486" actId="1076"/>
          <ac:picMkLst>
            <pc:docMk/>
            <pc:sldMk cId="2659501715" sldId="292"/>
            <ac:picMk id="6" creationId="{3672521D-D085-A64D-70F5-C4C0B8E978B6}"/>
          </ac:picMkLst>
        </pc:picChg>
        <pc:picChg chg="mod">
          <ac:chgData name="Воробьева Алиса Андреевна" userId="7b0bc5cd-e54b-4fa2-a15e-86ddaf6f10e5" providerId="ADAL" clId="{119E2659-CAFE-4E66-A28D-8D2E93957382}" dt="2022-06-27T13:01:36.532" v="1489" actId="1076"/>
          <ac:picMkLst>
            <pc:docMk/>
            <pc:sldMk cId="2659501715" sldId="292"/>
            <ac:picMk id="7" creationId="{0448DC2F-FE33-5650-5329-21D28B10917B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6:50:30.199" v="2706" actId="113"/>
        <pc:sldMkLst>
          <pc:docMk/>
          <pc:sldMk cId="4123175275" sldId="292"/>
        </pc:sldMkLst>
        <pc:spChg chg="add mod">
          <ac:chgData name="Воробьева Алиса Андреевна" userId="7b0bc5cd-e54b-4fa2-a15e-86ddaf6f10e5" providerId="ADAL" clId="{119E2659-CAFE-4E66-A28D-8D2E93957382}" dt="2022-06-27T16:49:00.484" v="2657" actId="1076"/>
          <ac:spMkLst>
            <pc:docMk/>
            <pc:sldMk cId="4123175275" sldId="292"/>
            <ac:spMk id="8" creationId="{01C9027D-59CE-A818-559B-E75B1746817D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46:22.437" v="2605" actId="20577"/>
          <ac:spMkLst>
            <pc:docMk/>
            <pc:sldMk cId="4123175275" sldId="292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50:30.199" v="2706" actId="113"/>
          <ac:spMkLst>
            <pc:docMk/>
            <pc:sldMk cId="4123175275" sldId="292"/>
            <ac:spMk id="16" creationId="{2D023C64-C68C-93DA-7EBC-97D39099F522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49:05.007" v="2659" actId="1076"/>
          <ac:spMkLst>
            <pc:docMk/>
            <pc:sldMk cId="4123175275" sldId="292"/>
            <ac:spMk id="19" creationId="{71207D18-8304-5D38-A36D-B807D6436D85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46:54.750" v="2609"/>
          <ac:graphicFrameMkLst>
            <pc:docMk/>
            <pc:sldMk cId="4123175275" sldId="292"/>
            <ac:graphicFrameMk id="4" creationId="{F6F1AD76-14AB-DC09-1F38-7AD8DF9C56CE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6:46:07.921" v="2573" actId="478"/>
          <ac:picMkLst>
            <pc:docMk/>
            <pc:sldMk cId="4123175275" sldId="292"/>
            <ac:picMk id="6" creationId="{26072595-021F-B497-0E23-8677B9360C21}"/>
          </ac:picMkLst>
        </pc:picChg>
        <pc:picChg chg="mod modCrop">
          <ac:chgData name="Воробьева Алиса Андреевна" userId="7b0bc5cd-e54b-4fa2-a15e-86ddaf6f10e5" providerId="ADAL" clId="{119E2659-CAFE-4E66-A28D-8D2E93957382}" dt="2022-06-27T16:46:31.774" v="2606" actId="732"/>
          <ac:picMkLst>
            <pc:docMk/>
            <pc:sldMk cId="4123175275" sldId="292"/>
            <ac:picMk id="17" creationId="{5507EA4C-9360-BF40-86A2-2EF6DA8A2C71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737404256" sldId="293"/>
        </pc:sldMkLst>
        <pc:spChg chg="mod">
          <ac:chgData name="Воробьева Алиса Андреевна" userId="7b0bc5cd-e54b-4fa2-a15e-86ddaf6f10e5" providerId="ADAL" clId="{119E2659-CAFE-4E66-A28D-8D2E93957382}" dt="2022-06-27T13:04:09.514" v="1514" actId="113"/>
          <ac:spMkLst>
            <pc:docMk/>
            <pc:sldMk cId="737404256" sldId="293"/>
            <ac:spMk id="16" creationId="{0F4DBF4C-4EA2-7696-1153-BD120A1E1D27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7T13:04:35.572" v="1518" actId="1076"/>
          <ac:picMkLst>
            <pc:docMk/>
            <pc:sldMk cId="737404256" sldId="293"/>
            <ac:picMk id="6" creationId="{2872EFFC-BA6C-FD36-0EB9-DDFEFFD009A3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3:04:29.631" v="1517" actId="478"/>
          <ac:picMkLst>
            <pc:docMk/>
            <pc:sldMk cId="737404256" sldId="293"/>
            <ac:picMk id="11" creationId="{8EFB2611-0696-42BF-F775-DB924F53F26E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6:51:23.576" v="2723" actId="18131"/>
        <pc:sldMkLst>
          <pc:docMk/>
          <pc:sldMk cId="4043607211" sldId="293"/>
        </pc:sldMkLst>
        <pc:spChg chg="del">
          <ac:chgData name="Воробьева Алиса Андреевна" userId="7b0bc5cd-e54b-4fa2-a15e-86ddaf6f10e5" providerId="ADAL" clId="{119E2659-CAFE-4E66-A28D-8D2E93957382}" dt="2022-06-27T16:49:36.941" v="2673" actId="478"/>
          <ac:spMkLst>
            <pc:docMk/>
            <pc:sldMk cId="4043607211" sldId="293"/>
            <ac:spMk id="8" creationId="{01C9027D-59CE-A818-559B-E75B1746817D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49:30.248" v="2667" actId="20577"/>
          <ac:spMkLst>
            <pc:docMk/>
            <pc:sldMk cId="4043607211" sldId="293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0:49.045" v="2718" actId="20577"/>
          <ac:spMkLst>
            <pc:docMk/>
            <pc:sldMk cId="4043607211" sldId="293"/>
            <ac:spMk id="16" creationId="{2D023C64-C68C-93DA-7EBC-97D39099F522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6:49:37.794" v="2674" actId="478"/>
          <ac:spMkLst>
            <pc:docMk/>
            <pc:sldMk cId="4043607211" sldId="293"/>
            <ac:spMk id="19" creationId="{71207D18-8304-5D38-A36D-B807D6436D85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49:34.245" v="2670"/>
          <ac:graphicFrameMkLst>
            <pc:docMk/>
            <pc:sldMk cId="4043607211" sldId="293"/>
            <ac:graphicFrameMk id="4" creationId="{7C906E6B-3E80-191E-85CD-A1B131913AEE}"/>
          </ac:graphicFrameMkLst>
        </pc:graphicFrameChg>
        <pc:picChg chg="mod modCrop">
          <ac:chgData name="Воробьева Алиса Андреевна" userId="7b0bc5cd-e54b-4fa2-a15e-86ddaf6f10e5" providerId="ADAL" clId="{119E2659-CAFE-4E66-A28D-8D2E93957382}" dt="2022-06-27T16:51:23.576" v="2723" actId="18131"/>
          <ac:picMkLst>
            <pc:docMk/>
            <pc:sldMk cId="4043607211" sldId="293"/>
            <ac:picMk id="17" creationId="{5507EA4C-9360-BF40-86A2-2EF6DA8A2C71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6:54:25.415" v="2896" actId="14100"/>
        <pc:sldMkLst>
          <pc:docMk/>
          <pc:sldMk cId="662148001" sldId="294"/>
        </pc:sldMkLst>
        <pc:spChg chg="mod">
          <ac:chgData name="Воробьева Алиса Андреевна" userId="7b0bc5cd-e54b-4fa2-a15e-86ddaf6f10e5" providerId="ADAL" clId="{119E2659-CAFE-4E66-A28D-8D2E93957382}" dt="2022-06-27T16:51:51.684" v="2734" actId="20577"/>
          <ac:spMkLst>
            <pc:docMk/>
            <pc:sldMk cId="662148001" sldId="294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4:07.578" v="2891" actId="20577"/>
          <ac:spMkLst>
            <pc:docMk/>
            <pc:sldMk cId="662148001" sldId="294"/>
            <ac:spMk id="16" creationId="{2D023C64-C68C-93DA-7EBC-97D39099F522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54:25.415" v="2896" actId="14100"/>
          <ac:spMkLst>
            <pc:docMk/>
            <pc:sldMk cId="662148001" sldId="294"/>
            <ac:spMk id="19" creationId="{6A968D11-B358-6094-D4E2-1D7E7E9A7532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54:11.218" v="2892" actId="1076"/>
          <ac:spMkLst>
            <pc:docMk/>
            <pc:sldMk cId="662148001" sldId="294"/>
            <ac:spMk id="20" creationId="{41542A79-4796-C65D-D94E-FCB2AF05E72E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54:11.218" v="2892" actId="1076"/>
          <ac:spMkLst>
            <pc:docMk/>
            <pc:sldMk cId="662148001" sldId="294"/>
            <ac:spMk id="23" creationId="{CF60F72E-1ACA-2B6B-CACB-23ABBF1FB60F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6:52:15.695" v="2737"/>
          <ac:graphicFrameMkLst>
            <pc:docMk/>
            <pc:sldMk cId="662148001" sldId="294"/>
            <ac:graphicFrameMk id="4" creationId="{4B7A3747-A95A-FBCF-AEE1-1292B4EBE2B0}"/>
          </ac:graphicFrameMkLst>
        </pc:graphicFrameChg>
        <pc:picChg chg="mod modCrop">
          <ac:chgData name="Воробьева Алиса Андреевна" userId="7b0bc5cd-e54b-4fa2-a15e-86ddaf6f10e5" providerId="ADAL" clId="{119E2659-CAFE-4E66-A28D-8D2E93957382}" dt="2022-06-27T16:51:47.463" v="2727" actId="732"/>
          <ac:picMkLst>
            <pc:docMk/>
            <pc:sldMk cId="662148001" sldId="294"/>
            <ac:picMk id="17" creationId="{5507EA4C-9360-BF40-86A2-2EF6DA8A2C71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825177762" sldId="294"/>
        </pc:sldMkLst>
        <pc:spChg chg="mod">
          <ac:chgData name="Воробьева Алиса Андреевна" userId="7b0bc5cd-e54b-4fa2-a15e-86ddaf6f10e5" providerId="ADAL" clId="{119E2659-CAFE-4E66-A28D-8D2E93957382}" dt="2022-06-27T13:04:52.875" v="1524" actId="113"/>
          <ac:spMkLst>
            <pc:docMk/>
            <pc:sldMk cId="2825177762" sldId="294"/>
            <ac:spMk id="16" creationId="{0F4DBF4C-4EA2-7696-1153-BD120A1E1D27}"/>
          </ac:spMkLst>
        </pc:spChg>
        <pc:picChg chg="del">
          <ac:chgData name="Воробьева Алиса Андреевна" userId="7b0bc5cd-e54b-4fa2-a15e-86ddaf6f10e5" providerId="ADAL" clId="{119E2659-CAFE-4E66-A28D-8D2E93957382}" dt="2022-06-27T13:05:09.135" v="1528" actId="478"/>
          <ac:picMkLst>
            <pc:docMk/>
            <pc:sldMk cId="2825177762" sldId="294"/>
            <ac:picMk id="6" creationId="{2872EFFC-BA6C-FD36-0EB9-DDFEFFD009A3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3:05:49.215" v="1530" actId="478"/>
          <ac:picMkLst>
            <pc:docMk/>
            <pc:sldMk cId="2825177762" sldId="294"/>
            <ac:picMk id="7" creationId="{6752FEAC-929C-C556-85E2-F0FC140EC6E1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7T13:06:02.965" v="1534" actId="478"/>
          <ac:picMkLst>
            <pc:docMk/>
            <pc:sldMk cId="2825177762" sldId="294"/>
            <ac:picMk id="10" creationId="{D1481AA3-ECAA-2217-219E-99B23C2A61B4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3:06:13.040" v="1536"/>
          <ac:picMkLst>
            <pc:docMk/>
            <pc:sldMk cId="2825177762" sldId="294"/>
            <ac:picMk id="12" creationId="{E9D6B248-14A6-5FD5-5202-83C3CEA54D48}"/>
          </ac:picMkLst>
        </pc:pic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531639471" sldId="295"/>
        </pc:sldMkLst>
        <pc:spChg chg="mod">
          <ac:chgData name="Воробьева Алиса Андреевна" userId="7b0bc5cd-e54b-4fa2-a15e-86ddaf6f10e5" providerId="ADAL" clId="{119E2659-CAFE-4E66-A28D-8D2E93957382}" dt="2022-06-27T13:09:59.517" v="1564" actId="20577"/>
          <ac:spMkLst>
            <pc:docMk/>
            <pc:sldMk cId="531639471" sldId="295"/>
            <ac:spMk id="14" creationId="{A3C0A591-F12A-9060-0143-B041337842B9}"/>
          </ac:spMkLst>
        </pc:spChg>
        <pc:spChg chg="del mod">
          <ac:chgData name="Воробьева Алиса Андреевна" userId="7b0bc5cd-e54b-4fa2-a15e-86ddaf6f10e5" providerId="ADAL" clId="{119E2659-CAFE-4E66-A28D-8D2E93957382}" dt="2022-06-27T13:09:51.838" v="1547" actId="478"/>
          <ac:spMkLst>
            <pc:docMk/>
            <pc:sldMk cId="531639471" sldId="295"/>
            <ac:spMk id="16" creationId="{0F4DBF4C-4EA2-7696-1153-BD120A1E1D27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7T13:11:05.372" v="1569" actId="1076"/>
          <ac:picMkLst>
            <pc:docMk/>
            <pc:sldMk cId="531639471" sldId="295"/>
            <ac:picMk id="6" creationId="{31953068-9EC5-03FB-3F86-771923ED4FF1}"/>
          </ac:picMkLst>
        </pc:picChg>
        <pc:picChg chg="add del">
          <ac:chgData name="Воробьева Алиса Андреевна" userId="7b0bc5cd-e54b-4fa2-a15e-86ddaf6f10e5" providerId="ADAL" clId="{119E2659-CAFE-4E66-A28D-8D2E93957382}" dt="2022-06-27T13:09:22.425" v="1544" actId="478"/>
          <ac:picMkLst>
            <pc:docMk/>
            <pc:sldMk cId="531639471" sldId="295"/>
            <ac:picMk id="12" creationId="{E9D6B248-14A6-5FD5-5202-83C3CEA54D48}"/>
          </ac:picMkLst>
        </pc:picChg>
        <pc:picChg chg="add del">
          <ac:chgData name="Воробьева Алиса Андреевна" userId="7b0bc5cd-e54b-4fa2-a15e-86ddaf6f10e5" providerId="ADAL" clId="{119E2659-CAFE-4E66-A28D-8D2E93957382}" dt="2022-06-27T13:09:12.683" v="1540"/>
          <ac:picMkLst>
            <pc:docMk/>
            <pc:sldMk cId="531639471" sldId="295"/>
            <ac:picMk id="2050" creationId="{9304B145-D423-6661-358B-49828C109A8E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3:10:06.317" v="1566" actId="1076"/>
          <ac:picMkLst>
            <pc:docMk/>
            <pc:sldMk cId="531639471" sldId="295"/>
            <ac:picMk id="2052" creationId="{6F3B7082-950C-9DF6-69F5-1A2632CF2361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7T17:07:19.504" v="3302" actId="20577"/>
        <pc:sldMkLst>
          <pc:docMk/>
          <pc:sldMk cId="2480069417" sldId="295"/>
        </pc:sldMkLst>
        <pc:spChg chg="mod">
          <ac:chgData name="Воробьева Алиса Андреевна" userId="7b0bc5cd-e54b-4fa2-a15e-86ddaf6f10e5" providerId="ADAL" clId="{119E2659-CAFE-4E66-A28D-8D2E93957382}" dt="2022-06-27T16:55:06.942" v="2904" actId="20577"/>
          <ac:spMkLst>
            <pc:docMk/>
            <pc:sldMk cId="2480069417" sldId="295"/>
            <ac:spMk id="14" creationId="{A3C0A591-F12A-9060-0143-B041337842B9}"/>
          </ac:spMkLst>
        </pc:spChg>
        <pc:spChg chg="del mod">
          <ac:chgData name="Воробьева Алиса Андреевна" userId="7b0bc5cd-e54b-4fa2-a15e-86ddaf6f10e5" providerId="ADAL" clId="{119E2659-CAFE-4E66-A28D-8D2E93957382}" dt="2022-06-27T16:56:43.073" v="2957" actId="478"/>
          <ac:spMkLst>
            <pc:docMk/>
            <pc:sldMk cId="2480069417" sldId="295"/>
            <ac:spMk id="16" creationId="{2D023C64-C68C-93DA-7EBC-97D39099F522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6:55:11.066" v="2905" actId="478"/>
          <ac:spMkLst>
            <pc:docMk/>
            <pc:sldMk cId="2480069417" sldId="295"/>
            <ac:spMk id="19" creationId="{6A968D11-B358-6094-D4E2-1D7E7E9A7532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6:55:36.703" v="2946" actId="478"/>
          <ac:spMkLst>
            <pc:docMk/>
            <pc:sldMk cId="2480069417" sldId="295"/>
            <ac:spMk id="20" creationId="{41542A79-4796-C65D-D94E-FCB2AF05E72E}"/>
          </ac:spMkLst>
        </pc:spChg>
        <pc:spChg chg="del">
          <ac:chgData name="Воробьева Алиса Андреевна" userId="7b0bc5cd-e54b-4fa2-a15e-86ddaf6f10e5" providerId="ADAL" clId="{119E2659-CAFE-4E66-A28D-8D2E93957382}" dt="2022-06-27T16:55:37.828" v="2947" actId="478"/>
          <ac:spMkLst>
            <pc:docMk/>
            <pc:sldMk cId="2480069417" sldId="295"/>
            <ac:spMk id="23" creationId="{CF60F72E-1ACA-2B6B-CACB-23ABBF1FB60F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8:26.056" v="2995" actId="255"/>
          <ac:spMkLst>
            <pc:docMk/>
            <pc:sldMk cId="2480069417" sldId="295"/>
            <ac:spMk id="28" creationId="{8534019D-BE1E-4085-9B71-8A879DB03D12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8:26.056" v="2995" actId="255"/>
          <ac:spMkLst>
            <pc:docMk/>
            <pc:sldMk cId="2480069417" sldId="295"/>
            <ac:spMk id="29" creationId="{6737B3EE-6D14-E329-435A-B65991D5471F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8:26.056" v="2995" actId="255"/>
          <ac:spMkLst>
            <pc:docMk/>
            <pc:sldMk cId="2480069417" sldId="295"/>
            <ac:spMk id="30" creationId="{947645E4-19BD-4B58-43EF-A54E4F6BC41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8:26.056" v="2995" actId="255"/>
          <ac:spMkLst>
            <pc:docMk/>
            <pc:sldMk cId="2480069417" sldId="295"/>
            <ac:spMk id="31" creationId="{05F7AEBD-4334-8624-69F6-2260B4C6A06C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8:26.056" v="2995" actId="255"/>
          <ac:spMkLst>
            <pc:docMk/>
            <pc:sldMk cId="2480069417" sldId="295"/>
            <ac:spMk id="32" creationId="{5EC891E2-7B04-EE91-A959-E1A63885C676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8:26.056" v="2995" actId="255"/>
          <ac:spMkLst>
            <pc:docMk/>
            <pc:sldMk cId="2480069417" sldId="295"/>
            <ac:spMk id="33" creationId="{AFFFE69A-62BC-0C0D-A6B2-11F3EA6A8891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9.868" v="2974"/>
          <ac:spMkLst>
            <pc:docMk/>
            <pc:sldMk cId="2480069417" sldId="295"/>
            <ac:spMk id="38" creationId="{B4638779-A639-ED52-7843-D2A21275F0DD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9.868" v="2974"/>
          <ac:spMkLst>
            <pc:docMk/>
            <pc:sldMk cId="2480069417" sldId="295"/>
            <ac:spMk id="39" creationId="{F5CD2D05-9E01-5565-0848-986F6A8DAF31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9.868" v="2974"/>
          <ac:spMkLst>
            <pc:docMk/>
            <pc:sldMk cId="2480069417" sldId="295"/>
            <ac:spMk id="40" creationId="{31B3B867-B2FD-04B4-08D1-6DA926D7BB21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9.868" v="2974"/>
          <ac:spMkLst>
            <pc:docMk/>
            <pc:sldMk cId="2480069417" sldId="295"/>
            <ac:spMk id="41" creationId="{5BC57F70-09AA-859D-594F-0EAE87995F31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9.868" v="2974"/>
          <ac:spMkLst>
            <pc:docMk/>
            <pc:sldMk cId="2480069417" sldId="295"/>
            <ac:spMk id="42" creationId="{083DADDE-373F-C365-3125-F048E531028B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57.882" v="2978" actId="20577"/>
          <ac:spMkLst>
            <pc:docMk/>
            <pc:sldMk cId="2480069417" sldId="295"/>
            <ac:spMk id="43" creationId="{DAC44110-C9FB-F8FB-899C-039A7A14F32F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3.609" v="2968"/>
          <ac:spMkLst>
            <pc:docMk/>
            <pc:sldMk cId="2480069417" sldId="295"/>
            <ac:spMk id="48" creationId="{FB6C6B20-5D80-C9E3-9F63-FA1BA3E4CD0B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3.609" v="2968"/>
          <ac:spMkLst>
            <pc:docMk/>
            <pc:sldMk cId="2480069417" sldId="295"/>
            <ac:spMk id="49" creationId="{A40FF14B-79EA-382B-12B6-4B982F50F9AA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3.609" v="2968"/>
          <ac:spMkLst>
            <pc:docMk/>
            <pc:sldMk cId="2480069417" sldId="295"/>
            <ac:spMk id="50" creationId="{34B7E10B-6812-6FA7-4777-196B001E20B0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3.609" v="2968"/>
          <ac:spMkLst>
            <pc:docMk/>
            <pc:sldMk cId="2480069417" sldId="295"/>
            <ac:spMk id="51" creationId="{1079B145-2ABE-8CA3-83F0-DE5055B0C3ED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3.609" v="2968"/>
          <ac:spMkLst>
            <pc:docMk/>
            <pc:sldMk cId="2480069417" sldId="295"/>
            <ac:spMk id="52" creationId="{DDB0FE0B-9F89-CA54-5DF5-716488A94D2C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6:57:43.609" v="2968"/>
          <ac:spMkLst>
            <pc:docMk/>
            <pc:sldMk cId="2480069417" sldId="295"/>
            <ac:spMk id="53" creationId="{E58C354E-F4EC-C5B6-1925-71D566C12A3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6:59:00.359" v="2999" actId="21"/>
          <ac:spMkLst>
            <pc:docMk/>
            <pc:sldMk cId="2480069417" sldId="295"/>
            <ac:spMk id="54" creationId="{487B6BD4-A5F7-884D-7D8D-228DBC2E0A5F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7:07:19.504" v="3302" actId="20577"/>
          <ac:spMkLst>
            <pc:docMk/>
            <pc:sldMk cId="2480069417" sldId="295"/>
            <ac:spMk id="55" creationId="{08C99BB6-10A9-32DF-BDA0-2CECFB54B4DC}"/>
          </ac:spMkLst>
        </pc:spChg>
        <pc:grpChg chg="add mod">
          <ac:chgData name="Воробьева Алиса Андреевна" userId="7b0bc5cd-e54b-4fa2-a15e-86ddaf6f10e5" providerId="ADAL" clId="{119E2659-CAFE-4E66-A28D-8D2E93957382}" dt="2022-06-27T16:58:02.630" v="2981"/>
          <ac:grpSpMkLst>
            <pc:docMk/>
            <pc:sldMk cId="2480069417" sldId="295"/>
            <ac:grpSpMk id="24" creationId="{46AE35E1-455C-ED8F-DA90-2116CB1B32E7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8:02.630" v="2981"/>
          <ac:grpSpMkLst>
            <pc:docMk/>
            <pc:sldMk cId="2480069417" sldId="295"/>
            <ac:grpSpMk id="25" creationId="{4EAE8C44-B092-8FBB-EF7E-D725C2F920EE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8:02.630" v="2981"/>
          <ac:grpSpMkLst>
            <pc:docMk/>
            <pc:sldMk cId="2480069417" sldId="295"/>
            <ac:grpSpMk id="26" creationId="{F2C116CF-9D6C-07DF-BE0A-4F801B4CC5F1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8:02.630" v="2981"/>
          <ac:grpSpMkLst>
            <pc:docMk/>
            <pc:sldMk cId="2480069417" sldId="295"/>
            <ac:grpSpMk id="27" creationId="{F28F8A4B-031A-32DF-D184-97833A118985}"/>
          </ac:grpSpMkLst>
        </pc:grpChg>
        <pc:grpChg chg="add del mod">
          <ac:chgData name="Воробьева Алиса Андреевна" userId="7b0bc5cd-e54b-4fa2-a15e-86ddaf6f10e5" providerId="ADAL" clId="{119E2659-CAFE-4E66-A28D-8D2E93957382}" dt="2022-06-27T16:58:23.472" v="2994" actId="478"/>
          <ac:grpSpMkLst>
            <pc:docMk/>
            <pc:sldMk cId="2480069417" sldId="295"/>
            <ac:grpSpMk id="34" creationId="{147B19CD-5B25-83B2-E2D7-745568AB4B3E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7:49.868" v="2974"/>
          <ac:grpSpMkLst>
            <pc:docMk/>
            <pc:sldMk cId="2480069417" sldId="295"/>
            <ac:grpSpMk id="35" creationId="{58187978-2918-BFAB-D7DE-5ED322B44751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7:49.868" v="2974"/>
          <ac:grpSpMkLst>
            <pc:docMk/>
            <pc:sldMk cId="2480069417" sldId="295"/>
            <ac:grpSpMk id="36" creationId="{75F43CCA-7426-05EC-07D7-23587D1AFEE9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7:49.868" v="2974"/>
          <ac:grpSpMkLst>
            <pc:docMk/>
            <pc:sldMk cId="2480069417" sldId="295"/>
            <ac:grpSpMk id="37" creationId="{E2CE6182-C7AD-CDF2-A4A0-EAD33D96497D}"/>
          </ac:grpSpMkLst>
        </pc:grpChg>
        <pc:grpChg chg="add del mod">
          <ac:chgData name="Воробьева Алиса Андреевна" userId="7b0bc5cd-e54b-4fa2-a15e-86ddaf6f10e5" providerId="ADAL" clId="{119E2659-CAFE-4E66-A28D-8D2E93957382}" dt="2022-06-27T16:57:44.535" v="2969"/>
          <ac:grpSpMkLst>
            <pc:docMk/>
            <pc:sldMk cId="2480069417" sldId="295"/>
            <ac:grpSpMk id="44" creationId="{53B6EA8A-AE0D-6CA6-456B-BDFA26CB1BFB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7:43.609" v="2968"/>
          <ac:grpSpMkLst>
            <pc:docMk/>
            <pc:sldMk cId="2480069417" sldId="295"/>
            <ac:grpSpMk id="45" creationId="{C23F62DC-8233-1B26-3341-A987BB8B9F12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7:43.609" v="2968"/>
          <ac:grpSpMkLst>
            <pc:docMk/>
            <pc:sldMk cId="2480069417" sldId="295"/>
            <ac:grpSpMk id="46" creationId="{D9A2755D-628A-BC58-553E-98B35898E141}"/>
          </ac:grpSpMkLst>
        </pc:grpChg>
        <pc:grpChg chg="mod">
          <ac:chgData name="Воробьева Алиса Андреевна" userId="7b0bc5cd-e54b-4fa2-a15e-86ddaf6f10e5" providerId="ADAL" clId="{119E2659-CAFE-4E66-A28D-8D2E93957382}" dt="2022-06-27T16:57:43.609" v="2968"/>
          <ac:grpSpMkLst>
            <pc:docMk/>
            <pc:sldMk cId="2480069417" sldId="295"/>
            <ac:grpSpMk id="47" creationId="{C6BE28C0-6DC2-DB7C-B6B6-6879515D712D}"/>
          </ac:grpSpMkLst>
        </pc:grpChg>
        <pc:graphicFrameChg chg="add del modGraphic">
          <ac:chgData name="Воробьева Алиса Андреевна" userId="7b0bc5cd-e54b-4fa2-a15e-86ddaf6f10e5" providerId="ADAL" clId="{119E2659-CAFE-4E66-A28D-8D2E93957382}" dt="2022-06-27T16:56:19.486" v="2956" actId="1032"/>
          <ac:graphicFrameMkLst>
            <pc:docMk/>
            <pc:sldMk cId="2480069417" sldId="295"/>
            <ac:graphicFrameMk id="4" creationId="{9FD000D0-D114-E3F0-C2C3-825A2DF43836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6:57:49.766" v="2972"/>
          <ac:graphicFrameMkLst>
            <pc:docMk/>
            <pc:sldMk cId="2480069417" sldId="295"/>
            <ac:graphicFrameMk id="6" creationId="{D4F6D54F-4EBD-8EF9-9D35-C3770B83DBCC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7:00:17.980" v="3043"/>
          <ac:graphicFrameMkLst>
            <pc:docMk/>
            <pc:sldMk cId="2480069417" sldId="295"/>
            <ac:graphicFrameMk id="7" creationId="{5AE7A579-DAB5-DCE8-1802-D191A21A9E21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7:00:19.717" v="3046"/>
          <ac:graphicFrameMkLst>
            <pc:docMk/>
            <pc:sldMk cId="2480069417" sldId="295"/>
            <ac:graphicFrameMk id="8" creationId="{F345F924-F7DC-33EE-2BDC-EBA72B184130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7:01:54.395" v="3104"/>
          <ac:graphicFrameMkLst>
            <pc:docMk/>
            <pc:sldMk cId="2480069417" sldId="295"/>
            <ac:graphicFrameMk id="10" creationId="{7E570BA8-7F02-DBA6-9347-993727B9FD4A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7:02:34.982" v="3130"/>
          <ac:graphicFrameMkLst>
            <pc:docMk/>
            <pc:sldMk cId="2480069417" sldId="295"/>
            <ac:graphicFrameMk id="11" creationId="{73B60C27-7F38-187B-DD18-E2F3353D7610}"/>
          </ac:graphicFrameMkLst>
        </pc:graphicFrame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934578852" sldId="296"/>
        </pc:sldMkLst>
        <pc:spChg chg="mod">
          <ac:chgData name="Воробьева Алиса Андреевна" userId="7b0bc5cd-e54b-4fa2-a15e-86ddaf6f10e5" providerId="ADAL" clId="{119E2659-CAFE-4E66-A28D-8D2E93957382}" dt="2022-06-27T13:11:33.847" v="1581" actId="20577"/>
          <ac:spMkLst>
            <pc:docMk/>
            <pc:sldMk cId="934578852" sldId="296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7T13:16:49.223" v="1611" actId="14100"/>
          <ac:spMkLst>
            <pc:docMk/>
            <pc:sldMk cId="934578852" sldId="296"/>
            <ac:spMk id="17" creationId="{935898E0-1D7F-1D44-6547-D87B7012D2B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3:11:28.594" v="1578"/>
          <ac:graphicFrameMkLst>
            <pc:docMk/>
            <pc:sldMk cId="934578852" sldId="296"/>
            <ac:graphicFrameMk id="4" creationId="{823088F4-2134-4EB3-5C78-2FC0F57656AE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3:11:56.703" v="1585"/>
          <ac:graphicFrameMkLst>
            <pc:docMk/>
            <pc:sldMk cId="934578852" sldId="296"/>
            <ac:graphicFrameMk id="7" creationId="{3A833F4C-1AE1-6FF0-DAF9-771036AA08D2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7T13:13:10.709" v="1601"/>
          <ac:graphicFrameMkLst>
            <pc:docMk/>
            <pc:sldMk cId="934578852" sldId="296"/>
            <ac:graphicFrameMk id="10" creationId="{53875DF1-D9FD-FBCB-6147-DFABA02132EC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3:12:24.536" v="1596" actId="478"/>
          <ac:picMkLst>
            <pc:docMk/>
            <pc:sldMk cId="934578852" sldId="296"/>
            <ac:picMk id="6" creationId="{31953068-9EC5-03FB-3F86-771923ED4FF1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3:16:56.166" v="1612" actId="1076"/>
          <ac:picMkLst>
            <pc:docMk/>
            <pc:sldMk cId="934578852" sldId="296"/>
            <ac:picMk id="12" creationId="{779B0798-0E32-D823-3552-6C06F836062B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3:11:55.976" v="1582" actId="478"/>
          <ac:picMkLst>
            <pc:docMk/>
            <pc:sldMk cId="934578852" sldId="296"/>
            <ac:picMk id="2052" creationId="{6F3B7082-950C-9DF6-69F5-1A2632CF2361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8T11:47:39.467" v="3442" actId="1076"/>
        <pc:sldMkLst>
          <pc:docMk/>
          <pc:sldMk cId="1991932781" sldId="296"/>
        </pc:sldMkLst>
        <pc:spChg chg="mod">
          <ac:chgData name="Воробьева Алиса Андреевна" userId="7b0bc5cd-e54b-4fa2-a15e-86ddaf6f10e5" providerId="ADAL" clId="{119E2659-CAFE-4E66-A28D-8D2E93957382}" dt="2022-06-28T10:24:06.671" v="3367" actId="20577"/>
          <ac:spMkLst>
            <pc:docMk/>
            <pc:sldMk cId="1991932781" sldId="296"/>
            <ac:spMk id="14" creationId="{A3C0A591-F12A-9060-0143-B041337842B9}"/>
          </ac:spMkLst>
        </pc:spChg>
        <pc:spChg chg="del">
          <ac:chgData name="Воробьева Алиса Андреевна" userId="7b0bc5cd-e54b-4fa2-a15e-86ddaf6f10e5" providerId="ADAL" clId="{119E2659-CAFE-4E66-A28D-8D2E93957382}" dt="2022-06-28T10:25:42.493" v="3426" actId="478"/>
          <ac:spMkLst>
            <pc:docMk/>
            <pc:sldMk cId="1991932781" sldId="296"/>
            <ac:spMk id="55" creationId="{08C99BB6-10A9-32DF-BDA0-2CECFB54B4DC}"/>
          </ac:spMkLst>
        </pc:spChg>
        <pc:grpChg chg="del">
          <ac:chgData name="Воробьева Алиса Андреевна" userId="7b0bc5cd-e54b-4fa2-a15e-86ddaf6f10e5" providerId="ADAL" clId="{119E2659-CAFE-4E66-A28D-8D2E93957382}" dt="2022-06-28T10:25:40.111" v="3425" actId="478"/>
          <ac:grpSpMkLst>
            <pc:docMk/>
            <pc:sldMk cId="1991932781" sldId="296"/>
            <ac:grpSpMk id="24" creationId="{46AE35E1-455C-ED8F-DA90-2116CB1B32E7}"/>
          </ac:grpSpMkLst>
        </pc:grpChg>
        <pc:graphicFrameChg chg="add del mod modGraphic">
          <ac:chgData name="Воробьева Алиса Андреевна" userId="7b0bc5cd-e54b-4fa2-a15e-86ddaf6f10e5" providerId="ADAL" clId="{119E2659-CAFE-4E66-A28D-8D2E93957382}" dt="2022-06-28T11:46:52.632" v="3433" actId="478"/>
          <ac:graphicFrameMkLst>
            <pc:docMk/>
            <pc:sldMk cId="1991932781" sldId="296"/>
            <ac:graphicFrameMk id="4" creationId="{2AA972E1-9582-B7FC-C4AC-C76ADF254388}"/>
          </ac:graphicFrameMkLst>
        </pc:graphicFrameChg>
        <pc:picChg chg="add mod ord">
          <ac:chgData name="Воробьева Алиса Андреевна" userId="7b0bc5cd-e54b-4fa2-a15e-86ddaf6f10e5" providerId="ADAL" clId="{119E2659-CAFE-4E66-A28D-8D2E93957382}" dt="2022-06-28T11:47:39.467" v="3442" actId="1076"/>
          <ac:picMkLst>
            <pc:docMk/>
            <pc:sldMk cId="1991932781" sldId="296"/>
            <ac:picMk id="7" creationId="{D7E5D5C6-7078-41F0-FEAD-FC5B823614DC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8T10:25:43.118" v="3427" actId="478"/>
          <ac:picMkLst>
            <pc:docMk/>
            <pc:sldMk cId="1991932781" sldId="296"/>
            <ac:picMk id="17" creationId="{5507EA4C-9360-BF40-86A2-2EF6DA8A2C71}"/>
          </ac:picMkLst>
        </pc:picChg>
        <pc:picChg chg="add del mod">
          <ac:chgData name="Воробьева Алиса Андреевна" userId="7b0bc5cd-e54b-4fa2-a15e-86ddaf6f10e5" providerId="ADAL" clId="{119E2659-CAFE-4E66-A28D-8D2E93957382}" dt="2022-06-28T11:47:12.891" v="3436" actId="478"/>
          <ac:picMkLst>
            <pc:docMk/>
            <pc:sldMk cId="1991932781" sldId="296"/>
            <ac:picMk id="34" creationId="{5CA0A953-928C-F441-383F-CE39B7007D94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8T11:47:31.237" v="3441"/>
          <ac:picMkLst>
            <pc:docMk/>
            <pc:sldMk cId="1991932781" sldId="296"/>
            <ac:picMk id="35" creationId="{BCEC1A2C-6220-0C59-BCA3-79B86C106415}"/>
          </ac:picMkLst>
        </pc:picChg>
      </pc:sldChg>
      <pc:sldChg chg="add del">
        <pc:chgData name="Воробьева Алиса Андреевна" userId="7b0bc5cd-e54b-4fa2-a15e-86ddaf6f10e5" providerId="ADAL" clId="{119E2659-CAFE-4E66-A28D-8D2E93957382}" dt="2022-06-28T11:47:41.621" v="3443" actId="47"/>
        <pc:sldMkLst>
          <pc:docMk/>
          <pc:sldMk cId="943176655" sldId="297"/>
        </pc:sldMkLst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543887317" sldId="297"/>
        </pc:sldMkLst>
        <pc:spChg chg="mod">
          <ac:chgData name="Воробьева Алиса Андреевна" userId="7b0bc5cd-e54b-4fa2-a15e-86ddaf6f10e5" providerId="ADAL" clId="{119E2659-CAFE-4E66-A28D-8D2E93957382}" dt="2022-06-27T13:17:45.316" v="1663" actId="20577"/>
          <ac:spMkLst>
            <pc:docMk/>
            <pc:sldMk cId="2543887317" sldId="297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3:18:07.493" v="1671" actId="20577"/>
          <ac:spMkLst>
            <pc:docMk/>
            <pc:sldMk cId="2543887317" sldId="297"/>
            <ac:spMk id="17" creationId="{935898E0-1D7F-1D44-6547-D87B7012D2B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3:17:30.091" v="1616"/>
          <ac:graphicFrameMkLst>
            <pc:docMk/>
            <pc:sldMk cId="2543887317" sldId="297"/>
            <ac:graphicFrameMk id="4" creationId="{38A047F1-3782-4EC0-4807-B6CDB468A1B1}"/>
          </ac:graphicFrameMkLst>
        </pc:graphicFrameChg>
        <pc:picChg chg="add mod">
          <ac:chgData name="Воробьева Алиса Андреевна" userId="7b0bc5cd-e54b-4fa2-a15e-86ddaf6f10e5" providerId="ADAL" clId="{119E2659-CAFE-4E66-A28D-8D2E93957382}" dt="2022-06-27T13:20:59.336" v="1675" actId="1076"/>
          <ac:picMkLst>
            <pc:docMk/>
            <pc:sldMk cId="2543887317" sldId="297"/>
            <ac:picMk id="7" creationId="{05A84814-33BA-B83C-EE0C-A85B7E8F5221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7T13:17:31.919" v="1619" actId="478"/>
          <ac:picMkLst>
            <pc:docMk/>
            <pc:sldMk cId="2543887317" sldId="297"/>
            <ac:picMk id="12" creationId="{779B0798-0E32-D823-3552-6C06F836062B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8T12:09:17.449" v="3787" actId="20577"/>
        <pc:sldMkLst>
          <pc:docMk/>
          <pc:sldMk cId="3583487277" sldId="297"/>
        </pc:sldMkLst>
        <pc:spChg chg="mod">
          <ac:chgData name="Воробьева Алиса Андреевна" userId="7b0bc5cd-e54b-4fa2-a15e-86ddaf6f10e5" providerId="ADAL" clId="{119E2659-CAFE-4E66-A28D-8D2E93957382}" dt="2022-06-28T11:49:06.322" v="3472" actId="20577"/>
          <ac:spMkLst>
            <pc:docMk/>
            <pc:sldMk cId="3583487277" sldId="297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8T12:09:17.449" v="3787" actId="20577"/>
          <ac:spMkLst>
            <pc:docMk/>
            <pc:sldMk cId="3583487277" sldId="297"/>
            <ac:spMk id="17" creationId="{803E7172-BF1F-2FBC-C12E-57076639F463}"/>
          </ac:spMkLst>
        </pc:spChg>
        <pc:spChg chg="del mod">
          <ac:chgData name="Воробьева Алиса Андреевна" userId="7b0bc5cd-e54b-4fa2-a15e-86ddaf6f10e5" providerId="ADAL" clId="{119E2659-CAFE-4E66-A28D-8D2E93957382}" dt="2022-06-28T11:48:59.982" v="3447" actId="478"/>
          <ac:spMkLst>
            <pc:docMk/>
            <pc:sldMk cId="3583487277" sldId="297"/>
            <ac:spMk id="54" creationId="{487B6BD4-A5F7-884D-7D8D-228DBC2E0A5F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1:49:27.508" v="3476"/>
          <ac:graphicFrameMkLst>
            <pc:docMk/>
            <pc:sldMk cId="3583487277" sldId="297"/>
            <ac:graphicFrameMk id="4" creationId="{ACC45452-E820-9F28-310F-2B40F6F57788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1:49:57.533" v="3488"/>
          <ac:graphicFrameMkLst>
            <pc:docMk/>
            <pc:sldMk cId="3583487277" sldId="297"/>
            <ac:graphicFrameMk id="8" creationId="{BD8D6C02-5ED2-D9B8-053A-54ECE565DFFD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1:51:41.823" v="3508"/>
          <ac:graphicFrameMkLst>
            <pc:docMk/>
            <pc:sldMk cId="3583487277" sldId="297"/>
            <ac:graphicFrameMk id="10" creationId="{7E4F2FEE-3050-555C-A2A7-44CD71BF4A11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1:55:21.425" v="3733"/>
          <ac:graphicFrameMkLst>
            <pc:docMk/>
            <pc:sldMk cId="3583487277" sldId="297"/>
            <ac:graphicFrameMk id="11" creationId="{90197DFF-9B2C-EA84-F933-B6B042BEDA8E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1:55:26.507" v="3743"/>
          <ac:graphicFrameMkLst>
            <pc:docMk/>
            <pc:sldMk cId="3583487277" sldId="297"/>
            <ac:graphicFrameMk id="12" creationId="{BCA6DCD7-2077-8C55-556F-EEACFB090C8F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8T11:49:26.322" v="3473" actId="478"/>
          <ac:picMkLst>
            <pc:docMk/>
            <pc:sldMk cId="3583487277" sldId="297"/>
            <ac:picMk id="7" creationId="{D7E5D5C6-7078-41F0-FEAD-FC5B823614DC}"/>
          </ac:picMkLst>
        </pc:picChg>
        <pc:picChg chg="del">
          <ac:chgData name="Воробьева Алиса Андреевна" userId="7b0bc5cd-e54b-4fa2-a15e-86ddaf6f10e5" providerId="ADAL" clId="{119E2659-CAFE-4E66-A28D-8D2E93957382}" dt="2022-06-28T11:49:28.673" v="3479" actId="478"/>
          <ac:picMkLst>
            <pc:docMk/>
            <pc:sldMk cId="3583487277" sldId="297"/>
            <ac:picMk id="35" creationId="{BCEC1A2C-6220-0C59-BCA3-79B86C106415}"/>
          </ac:picMkLst>
        </pc:picChg>
      </pc:sldChg>
      <pc:sldChg chg="modSp add mod ord">
        <pc:chgData name="Воробьева Алиса Андреевна" userId="7b0bc5cd-e54b-4fa2-a15e-86ddaf6f10e5" providerId="ADAL" clId="{119E2659-CAFE-4E66-A28D-8D2E93957382}" dt="2022-06-28T11:55:08.926" v="3722" actId="5793"/>
        <pc:sldMkLst>
          <pc:docMk/>
          <pc:sldMk cId="458629041" sldId="298"/>
        </pc:sldMkLst>
        <pc:spChg chg="mod">
          <ac:chgData name="Воробьева Алиса Андреевна" userId="7b0bc5cd-e54b-4fa2-a15e-86ddaf6f10e5" providerId="ADAL" clId="{119E2659-CAFE-4E66-A28D-8D2E93957382}" dt="2022-06-28T11:55:08.926" v="3722" actId="5793"/>
          <ac:spMkLst>
            <pc:docMk/>
            <pc:sldMk cId="458629041" sldId="298"/>
            <ac:spMk id="17" creationId="{803E7172-BF1F-2FBC-C12E-57076639F463}"/>
          </ac:spMkLst>
        </pc:spChg>
      </pc:sldChg>
      <pc:sldChg chg="addSp delSp modSp add del mod">
        <pc:chgData name="Воробьева Алиса Андреевна" userId="7b0bc5cd-e54b-4fa2-a15e-86ddaf6f10e5" providerId="ADAL" clId="{119E2659-CAFE-4E66-A28D-8D2E93957382}" dt="2022-06-27T15:21:37.514" v="1718" actId="47"/>
        <pc:sldMkLst>
          <pc:docMk/>
          <pc:sldMk cId="2209060943" sldId="298"/>
        </pc:sldMkLst>
        <pc:spChg chg="mod">
          <ac:chgData name="Воробьева Алиса Андреевна" userId="7b0bc5cd-e54b-4fa2-a15e-86ddaf6f10e5" providerId="ADAL" clId="{119E2659-CAFE-4E66-A28D-8D2E93957382}" dt="2022-06-27T13:21:20.712" v="1687" actId="20577"/>
          <ac:spMkLst>
            <pc:docMk/>
            <pc:sldMk cId="2209060943" sldId="298"/>
            <ac:spMk id="14" creationId="{A3C0A591-F12A-9060-0143-B041337842B9}"/>
          </ac:spMkLst>
        </pc:spChg>
        <pc:spChg chg="mod">
          <ac:chgData name="Воробьева Алиса Андреевна" userId="7b0bc5cd-e54b-4fa2-a15e-86ddaf6f10e5" providerId="ADAL" clId="{119E2659-CAFE-4E66-A28D-8D2E93957382}" dt="2022-06-27T13:22:50.734" v="1701" actId="1076"/>
          <ac:spMkLst>
            <pc:docMk/>
            <pc:sldMk cId="2209060943" sldId="298"/>
            <ac:spMk id="17" creationId="{935898E0-1D7F-1D44-6547-D87B7012D2B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7T13:21:11.626" v="1679"/>
          <ac:graphicFrameMkLst>
            <pc:docMk/>
            <pc:sldMk cId="2209060943" sldId="298"/>
            <ac:graphicFrameMk id="4" creationId="{CBE4D971-E264-77E6-44BD-6CD82767B526}"/>
          </ac:graphicFrameMkLst>
        </pc:graphicFrameChg>
        <pc:picChg chg="del">
          <ac:chgData name="Воробьева Алиса Андреевна" userId="7b0bc5cd-e54b-4fa2-a15e-86ddaf6f10e5" providerId="ADAL" clId="{119E2659-CAFE-4E66-A28D-8D2E93957382}" dt="2022-06-27T13:22:36.264" v="1696" actId="478"/>
          <ac:picMkLst>
            <pc:docMk/>
            <pc:sldMk cId="2209060943" sldId="298"/>
            <ac:picMk id="7" creationId="{05A84814-33BA-B83C-EE0C-A85B7E8F5221}"/>
          </ac:picMkLst>
        </pc:picChg>
        <pc:picChg chg="add mod">
          <ac:chgData name="Воробьева Алиса Андреевна" userId="7b0bc5cd-e54b-4fa2-a15e-86ddaf6f10e5" providerId="ADAL" clId="{119E2659-CAFE-4E66-A28D-8D2E93957382}" dt="2022-06-27T13:22:53.460" v="1702" actId="1076"/>
          <ac:picMkLst>
            <pc:docMk/>
            <pc:sldMk cId="2209060943" sldId="298"/>
            <ac:picMk id="8" creationId="{1CFED0DD-78C8-D41A-5437-D0BDE1282587}"/>
          </ac:picMkLst>
        </pc:picChg>
      </pc:sldChg>
      <pc:sldChg chg="addSp delSp modSp add mod">
        <pc:chgData name="Воробьева Алиса Андреевна" userId="7b0bc5cd-e54b-4fa2-a15e-86ddaf6f10e5" providerId="ADAL" clId="{119E2659-CAFE-4E66-A28D-8D2E93957382}" dt="2022-06-28T12:13:17.651" v="3862" actId="20577"/>
        <pc:sldMkLst>
          <pc:docMk/>
          <pc:sldMk cId="2568449476" sldId="299"/>
        </pc:sldMkLst>
        <pc:spChg chg="mod">
          <ac:chgData name="Воробьева Алиса Андреевна" userId="7b0bc5cd-e54b-4fa2-a15e-86ddaf6f10e5" providerId="ADAL" clId="{119E2659-CAFE-4E66-A28D-8D2E93957382}" dt="2022-06-28T12:13:17.651" v="3862" actId="20577"/>
          <ac:spMkLst>
            <pc:docMk/>
            <pc:sldMk cId="2568449476" sldId="299"/>
            <ac:spMk id="17" creationId="{803E7172-BF1F-2FBC-C12E-57076639F46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10:35.162" v="3803"/>
          <ac:graphicFrameMkLst>
            <pc:docMk/>
            <pc:sldMk cId="2568449476" sldId="299"/>
            <ac:graphicFrameMk id="4" creationId="{B1587F8B-F0BE-F11A-6F4E-F270BD2EE7BE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12:03.831" v="3827"/>
          <ac:graphicFrameMkLst>
            <pc:docMk/>
            <pc:sldMk cId="2568449476" sldId="299"/>
            <ac:graphicFrameMk id="6" creationId="{9391CABA-7C97-F2FF-8CAD-EBFFD9723964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8T12:20:08.185" v="4141" actId="20577"/>
        <pc:sldMkLst>
          <pc:docMk/>
          <pc:sldMk cId="3759717632" sldId="300"/>
        </pc:sldMkLst>
        <pc:spChg chg="mod">
          <ac:chgData name="Воробьева Алиса Андреевна" userId="7b0bc5cd-e54b-4fa2-a15e-86ddaf6f10e5" providerId="ADAL" clId="{119E2659-CAFE-4E66-A28D-8D2E93957382}" dt="2022-06-28T12:20:08.185" v="4141" actId="20577"/>
          <ac:spMkLst>
            <pc:docMk/>
            <pc:sldMk cId="3759717632" sldId="300"/>
            <ac:spMk id="17" creationId="{803E7172-BF1F-2FBC-C12E-57076639F46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12:58.183" v="3850"/>
          <ac:graphicFrameMkLst>
            <pc:docMk/>
            <pc:sldMk cId="3759717632" sldId="300"/>
            <ac:graphicFrameMk id="4" creationId="{1BCE57B3-2862-4136-4B1D-61EFFBB52306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14:07.577" v="3879"/>
          <ac:graphicFrameMkLst>
            <pc:docMk/>
            <pc:sldMk cId="3759717632" sldId="300"/>
            <ac:graphicFrameMk id="6" creationId="{5798E34C-D880-5D6D-2E98-088D3DD070C0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8T12:15:05.962" v="3914" actId="20577"/>
        <pc:sldMkLst>
          <pc:docMk/>
          <pc:sldMk cId="1392026705" sldId="301"/>
        </pc:sldMkLst>
        <pc:spChg chg="mod">
          <ac:chgData name="Воробьева Алиса Андреевна" userId="7b0bc5cd-e54b-4fa2-a15e-86ddaf6f10e5" providerId="ADAL" clId="{119E2659-CAFE-4E66-A28D-8D2E93957382}" dt="2022-06-28T12:15:05.962" v="3914" actId="20577"/>
          <ac:spMkLst>
            <pc:docMk/>
            <pc:sldMk cId="1392026705" sldId="301"/>
            <ac:spMk id="17" creationId="{803E7172-BF1F-2FBC-C12E-57076639F46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14:51.744" v="3908"/>
          <ac:graphicFrameMkLst>
            <pc:docMk/>
            <pc:sldMk cId="1392026705" sldId="301"/>
            <ac:graphicFrameMk id="4" creationId="{4582C15F-19A4-842E-DC1B-E0BBD19CF13A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8T12:18:15.610" v="4079" actId="20577"/>
        <pc:sldMkLst>
          <pc:docMk/>
          <pc:sldMk cId="1101238122" sldId="302"/>
        </pc:sldMkLst>
        <pc:spChg chg="mod">
          <ac:chgData name="Воробьева Алиса Андреевна" userId="7b0bc5cd-e54b-4fa2-a15e-86ddaf6f10e5" providerId="ADAL" clId="{119E2659-CAFE-4E66-A28D-8D2E93957382}" dt="2022-06-28T12:15:22.376" v="3944" actId="20577"/>
          <ac:spMkLst>
            <pc:docMk/>
            <pc:sldMk cId="1101238122" sldId="302"/>
            <ac:spMk id="14" creationId="{A3C0A591-F12A-9060-0143-B041337842B9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8T12:18:15.610" v="4079" actId="20577"/>
          <ac:spMkLst>
            <pc:docMk/>
            <pc:sldMk cId="1101238122" sldId="302"/>
            <ac:spMk id="16" creationId="{489BC95F-AF55-3E09-2E0E-4D87C988B3FC}"/>
          </ac:spMkLst>
        </pc:spChg>
        <pc:spChg chg="mod">
          <ac:chgData name="Воробьева Алиса Андреевна" userId="7b0bc5cd-e54b-4fa2-a15e-86ddaf6f10e5" providerId="ADAL" clId="{119E2659-CAFE-4E66-A28D-8D2E93957382}" dt="2022-06-28T12:18:05.975" v="4074" actId="20577"/>
          <ac:spMkLst>
            <pc:docMk/>
            <pc:sldMk cId="1101238122" sldId="302"/>
            <ac:spMk id="17" creationId="{803E7172-BF1F-2FBC-C12E-57076639F46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15:38.940" v="3947"/>
          <ac:graphicFrameMkLst>
            <pc:docMk/>
            <pc:sldMk cId="1101238122" sldId="302"/>
            <ac:graphicFrameMk id="4" creationId="{D19C39CB-D08F-0343-02BA-651CAA8A0F32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16:28.675" v="3957"/>
          <ac:graphicFrameMkLst>
            <pc:docMk/>
            <pc:sldMk cId="1101238122" sldId="302"/>
            <ac:graphicFrameMk id="6" creationId="{FC618C35-6DAD-8CB5-BD27-E2A803E65A79}"/>
          </ac:graphicFrameMkLst>
        </pc:graphicFrameChg>
      </pc:sldChg>
      <pc:sldChg chg="add del">
        <pc:chgData name="Воробьева Алиса Андреевна" userId="7b0bc5cd-e54b-4fa2-a15e-86ddaf6f10e5" providerId="ADAL" clId="{119E2659-CAFE-4E66-A28D-8D2E93957382}" dt="2022-06-28T12:19:51.095" v="4133" actId="47"/>
        <pc:sldMkLst>
          <pc:docMk/>
          <pc:sldMk cId="3830309387" sldId="303"/>
        </pc:sldMkLst>
      </pc:sldChg>
      <pc:sldChg chg="modSp add del mod">
        <pc:chgData name="Воробьева Алиса Андреевна" userId="7b0bc5cd-e54b-4fa2-a15e-86ddaf6f10e5" providerId="ADAL" clId="{119E2659-CAFE-4E66-A28D-8D2E93957382}" dt="2022-06-28T12:21:42.743" v="4179" actId="47"/>
        <pc:sldMkLst>
          <pc:docMk/>
          <pc:sldMk cId="1356092972" sldId="304"/>
        </pc:sldMkLst>
        <pc:spChg chg="mod">
          <ac:chgData name="Воробьева Алиса Андреевна" userId="7b0bc5cd-e54b-4fa2-a15e-86ddaf6f10e5" providerId="ADAL" clId="{119E2659-CAFE-4E66-A28D-8D2E93957382}" dt="2022-06-28T12:21:30.140" v="4177" actId="21"/>
          <ac:spMkLst>
            <pc:docMk/>
            <pc:sldMk cId="1356092972" sldId="304"/>
            <ac:spMk id="16" creationId="{489BC95F-AF55-3E09-2E0E-4D87C988B3FC}"/>
          </ac:spMkLst>
        </pc:spChg>
        <pc:spChg chg="mod">
          <ac:chgData name="Воробьева Алиса Андреевна" userId="7b0bc5cd-e54b-4fa2-a15e-86ddaf6f10e5" providerId="ADAL" clId="{119E2659-CAFE-4E66-A28D-8D2E93957382}" dt="2022-06-28T12:18:42.190" v="4085" actId="113"/>
          <ac:spMkLst>
            <pc:docMk/>
            <pc:sldMk cId="1356092972" sldId="304"/>
            <ac:spMk id="17" creationId="{803E7172-BF1F-2FBC-C12E-57076639F463}"/>
          </ac:spMkLst>
        </pc:spChg>
      </pc:sldChg>
      <pc:sldChg chg="addSp delSp modSp add mod ord">
        <pc:chgData name="Воробьева Алиса Андреевна" userId="7b0bc5cd-e54b-4fa2-a15e-86ddaf6f10e5" providerId="ADAL" clId="{119E2659-CAFE-4E66-A28D-8D2E93957382}" dt="2022-06-28T12:21:13.703" v="4175" actId="14100"/>
        <pc:sldMkLst>
          <pc:docMk/>
          <pc:sldMk cId="3368867891" sldId="305"/>
        </pc:sldMkLst>
        <pc:spChg chg="del">
          <ac:chgData name="Воробьева Алиса Андреевна" userId="7b0bc5cd-e54b-4fa2-a15e-86ddaf6f10e5" providerId="ADAL" clId="{119E2659-CAFE-4E66-A28D-8D2E93957382}" dt="2022-06-28T12:18:48.750" v="4087" actId="478"/>
          <ac:spMkLst>
            <pc:docMk/>
            <pc:sldMk cId="3368867891" sldId="305"/>
            <ac:spMk id="16" creationId="{489BC95F-AF55-3E09-2E0E-4D87C988B3FC}"/>
          </ac:spMkLst>
        </pc:spChg>
        <pc:spChg chg="mod">
          <ac:chgData name="Воробьева Алиса Андреевна" userId="7b0bc5cd-e54b-4fa2-a15e-86ddaf6f10e5" providerId="ADAL" clId="{119E2659-CAFE-4E66-A28D-8D2E93957382}" dt="2022-06-28T12:21:04.700" v="4171" actId="21"/>
          <ac:spMkLst>
            <pc:docMk/>
            <pc:sldMk cId="3368867891" sldId="305"/>
            <ac:spMk id="17" creationId="{803E7172-BF1F-2FBC-C12E-57076639F463}"/>
          </ac:spMkLst>
        </pc:spChg>
        <pc:spChg chg="add mod">
          <ac:chgData name="Воробьева Алиса Андреевна" userId="7b0bc5cd-e54b-4fa2-a15e-86ddaf6f10e5" providerId="ADAL" clId="{119E2659-CAFE-4E66-A28D-8D2E93957382}" dt="2022-06-28T12:21:13.703" v="4175" actId="14100"/>
          <ac:spMkLst>
            <pc:docMk/>
            <pc:sldMk cId="3368867891" sldId="305"/>
            <ac:spMk id="19" creationId="{C35E9B30-B3DC-95A3-A410-BDAB7CE33EC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19:09.412" v="4092"/>
          <ac:graphicFrameMkLst>
            <pc:docMk/>
            <pc:sldMk cId="3368867891" sldId="305"/>
            <ac:graphicFrameMk id="4" creationId="{6E5C6F48-6D96-CD58-5FB6-F1186F62D3CC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19:17.875" v="4098"/>
          <ac:graphicFrameMkLst>
            <pc:docMk/>
            <pc:sldMk cId="3368867891" sldId="305"/>
            <ac:graphicFrameMk id="6" creationId="{99786641-8EB4-BF64-D5CC-30B562ED5923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20:55.548" v="4167"/>
          <ac:graphicFrameMkLst>
            <pc:docMk/>
            <pc:sldMk cId="3368867891" sldId="305"/>
            <ac:graphicFrameMk id="7" creationId="{101BCC88-4B82-AC73-6BBD-8FF8EAE98BF5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8T12:22:17.771" v="4198" actId="20577"/>
        <pc:sldMkLst>
          <pc:docMk/>
          <pc:sldMk cId="1972516410" sldId="306"/>
        </pc:sldMkLst>
        <pc:spChg chg="mod">
          <ac:chgData name="Воробьева Алиса Андреевна" userId="7b0bc5cd-e54b-4fa2-a15e-86ddaf6f10e5" providerId="ADAL" clId="{119E2659-CAFE-4E66-A28D-8D2E93957382}" dt="2022-06-28T12:22:17.771" v="4198" actId="20577"/>
          <ac:spMkLst>
            <pc:docMk/>
            <pc:sldMk cId="1972516410" sldId="306"/>
            <ac:spMk id="17" creationId="{803E7172-BF1F-2FBC-C12E-57076639F463}"/>
          </ac:spMkLst>
        </pc:spChg>
        <pc:spChg chg="del">
          <ac:chgData name="Воробьева Алиса Андреевна" userId="7b0bc5cd-e54b-4fa2-a15e-86ddaf6f10e5" providerId="ADAL" clId="{119E2659-CAFE-4E66-A28D-8D2E93957382}" dt="2022-06-28T12:22:15.396" v="4197" actId="478"/>
          <ac:spMkLst>
            <pc:docMk/>
            <pc:sldMk cId="1972516410" sldId="306"/>
            <ac:spMk id="19" creationId="{C35E9B30-B3DC-95A3-A410-BDAB7CE33EC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21:52.475" v="4182"/>
          <ac:graphicFrameMkLst>
            <pc:docMk/>
            <pc:sldMk cId="1972516410" sldId="306"/>
            <ac:graphicFrameMk id="4" creationId="{BE1262AB-C40C-2A6D-F899-9BF708F4D9B3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22:09.720" v="4189"/>
          <ac:graphicFrameMkLst>
            <pc:docMk/>
            <pc:sldMk cId="1972516410" sldId="306"/>
            <ac:graphicFrameMk id="6" creationId="{1FDF88E3-EA65-2443-C2FB-62A8B694AF3A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8T12:26:43.074" v="4280" actId="20577"/>
        <pc:sldMkLst>
          <pc:docMk/>
          <pc:sldMk cId="339001896" sldId="307"/>
        </pc:sldMkLst>
        <pc:spChg chg="add mod">
          <ac:chgData name="Воробьева Алиса Андреевна" userId="7b0bc5cd-e54b-4fa2-a15e-86ddaf6f10e5" providerId="ADAL" clId="{119E2659-CAFE-4E66-A28D-8D2E93957382}" dt="2022-06-28T12:26:43.074" v="4280" actId="20577"/>
          <ac:spMkLst>
            <pc:docMk/>
            <pc:sldMk cId="339001896" sldId="307"/>
            <ac:spMk id="16" creationId="{C07E975C-3BFC-975C-34E2-35CC240A8A95}"/>
          </ac:spMkLst>
        </pc:spChg>
        <pc:spChg chg="mod">
          <ac:chgData name="Воробьева Алиса Андреевна" userId="7b0bc5cd-e54b-4fa2-a15e-86ddaf6f10e5" providerId="ADAL" clId="{119E2659-CAFE-4E66-A28D-8D2E93957382}" dt="2022-06-28T12:25:24.424" v="4273" actId="21"/>
          <ac:spMkLst>
            <pc:docMk/>
            <pc:sldMk cId="339001896" sldId="307"/>
            <ac:spMk id="17" creationId="{803E7172-BF1F-2FBC-C12E-57076639F46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22:41.271" v="4213"/>
          <ac:graphicFrameMkLst>
            <pc:docMk/>
            <pc:sldMk cId="339001896" sldId="307"/>
            <ac:graphicFrameMk id="4" creationId="{B29299D5-965E-4301-7FA4-FB5C1B79135C}"/>
          </ac:graphicFrameMkLst>
        </pc:graphicFrameChg>
      </pc:sldChg>
      <pc:sldChg chg="addSp delSp modSp add del mod">
        <pc:chgData name="Воробьева Алиса Андреевна" userId="7b0bc5cd-e54b-4fa2-a15e-86ddaf6f10e5" providerId="ADAL" clId="{119E2659-CAFE-4E66-A28D-8D2E93957382}" dt="2022-06-28T12:25:43.522" v="4278" actId="47"/>
        <pc:sldMkLst>
          <pc:docMk/>
          <pc:sldMk cId="670324297" sldId="308"/>
        </pc:sldMkLst>
        <pc:spChg chg="mod">
          <ac:chgData name="Воробьева Алиса Андреевна" userId="7b0bc5cd-e54b-4fa2-a15e-86ddaf6f10e5" providerId="ADAL" clId="{119E2659-CAFE-4E66-A28D-8D2E93957382}" dt="2022-06-28T12:25:01.478" v="4265" actId="6549"/>
          <ac:spMkLst>
            <pc:docMk/>
            <pc:sldMk cId="670324297" sldId="308"/>
            <ac:spMk id="17" creationId="{803E7172-BF1F-2FBC-C12E-57076639F463}"/>
          </ac:spMkLst>
        </pc:spChg>
        <pc:graphicFrameChg chg="add del mod">
          <ac:chgData name="Воробьева Алиса Андреевна" userId="7b0bc5cd-e54b-4fa2-a15e-86ddaf6f10e5" providerId="ADAL" clId="{119E2659-CAFE-4E66-A28D-8D2E93957382}" dt="2022-06-28T12:24:03.031" v="4246"/>
          <ac:graphicFrameMkLst>
            <pc:docMk/>
            <pc:sldMk cId="670324297" sldId="308"/>
            <ac:graphicFrameMk id="4" creationId="{B17023CF-14F7-DEF9-DBB1-429B47160022}"/>
          </ac:graphicFrameMkLst>
        </pc:graphicFrameChg>
        <pc:graphicFrameChg chg="add del mod">
          <ac:chgData name="Воробьева Алиса Андреевна" userId="7b0bc5cd-e54b-4fa2-a15e-86ddaf6f10e5" providerId="ADAL" clId="{119E2659-CAFE-4E66-A28D-8D2E93957382}" dt="2022-06-28T12:24:40.550" v="4255"/>
          <ac:graphicFrameMkLst>
            <pc:docMk/>
            <pc:sldMk cId="670324297" sldId="308"/>
            <ac:graphicFrameMk id="6" creationId="{88D60026-F856-C0E4-8324-F839D1F6051B}"/>
          </ac:graphicFrameMkLst>
        </pc:graphicFrameChg>
      </pc:sldChg>
      <pc:sldChg chg="addSp delSp modSp add mod">
        <pc:chgData name="Воробьева Алиса Андреевна" userId="7b0bc5cd-e54b-4fa2-a15e-86ddaf6f10e5" providerId="ADAL" clId="{119E2659-CAFE-4E66-A28D-8D2E93957382}" dt="2022-06-28T12:27:07.240" v="4292"/>
        <pc:sldMkLst>
          <pc:docMk/>
          <pc:sldMk cId="3709845742" sldId="308"/>
        </pc:sldMkLst>
        <pc:spChg chg="del mod">
          <ac:chgData name="Воробьева Алиса Андреевна" userId="7b0bc5cd-e54b-4fa2-a15e-86ddaf6f10e5" providerId="ADAL" clId="{119E2659-CAFE-4E66-A28D-8D2E93957382}" dt="2022-06-28T12:27:07.240" v="4292"/>
          <ac:spMkLst>
            <pc:docMk/>
            <pc:sldMk cId="3709845742" sldId="308"/>
            <ac:spMk id="16" creationId="{C07E975C-3BFC-975C-34E2-35CC240A8A95}"/>
          </ac:spMkLst>
        </pc:spChg>
        <pc:spChg chg="mod">
          <ac:chgData name="Воробьева Алиса Андреевна" userId="7b0bc5cd-e54b-4fa2-a15e-86ddaf6f10e5" providerId="ADAL" clId="{119E2659-CAFE-4E66-A28D-8D2E93957382}" dt="2022-06-28T12:27:06.898" v="4290" actId="14100"/>
          <ac:spMkLst>
            <pc:docMk/>
            <pc:sldMk cId="3709845742" sldId="308"/>
            <ac:spMk id="17" creationId="{803E7172-BF1F-2FBC-C12E-57076639F463}"/>
          </ac:spMkLst>
        </pc:spChg>
        <pc:picChg chg="add mod">
          <ac:chgData name="Воробьева Алиса Андреевна" userId="7b0bc5cd-e54b-4fa2-a15e-86ddaf6f10e5" providerId="ADAL" clId="{119E2659-CAFE-4E66-A28D-8D2E93957382}" dt="2022-06-28T12:27:03.277" v="4289" actId="1076"/>
          <ac:picMkLst>
            <pc:docMk/>
            <pc:sldMk cId="3709845742" sldId="308"/>
            <ac:picMk id="19" creationId="{C44841EC-CB7A-E650-94A8-94750D6D84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92E2-B296-9C46-AEDF-A445C5BF452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6B703-5140-314D-BE6F-9D69F6685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8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29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514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53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8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15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8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1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404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69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7448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489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22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34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6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7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6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68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53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88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891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6B703-5140-314D-BE6F-9D69F6685CD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93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2DFB-C054-4C24-B2C8-40A5D070C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8EC6F-4FAD-487A-BA7A-B3CE5379B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2AB1-7AF6-4FD6-8ED8-75C7B9F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1896-E501-5044-AB4E-C1B1543A262A}" type="datetime1">
              <a:rPr lang="ru-RU" smtClean="0"/>
              <a:t>05.11.2024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DE7C-8919-4F6B-A2C8-B11AFFE6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F4662-A7B4-4873-86C6-FAA8598C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FBED-F644-4976-9BE5-6B1E151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1F7BD-D6CB-4629-A15A-18863D309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18B9-BBFE-4820-88DC-3F9936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B369-FE1B-E447-85D3-9AA192C010A9}" type="datetime1">
              <a:rPr lang="ru-RU" smtClean="0"/>
              <a:t>05.11.2024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7B07-E608-49DC-91E8-D10E4398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5472-9968-4BA8-817A-C5C19160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639F4-14E4-4622-965D-B0D7C1BA5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7BFA-B332-4251-85ED-25808207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C7A7-D9CC-44EC-8104-EC2C7A40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575FF-B555-3046-A083-ABEE2BB05C94}" type="datetime1">
              <a:rPr lang="ru-RU" smtClean="0"/>
              <a:t>05.11.2024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A324-AB40-4E7E-9A54-BF2D801B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0A23-F39A-48BA-8D95-2038A55F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D5E3-B0D3-4635-9C21-E411563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933C-2A5E-4921-A107-5B70C0F12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F78-7194-4037-8CE9-DFDA13FB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5838-11CE-F148-B2D7-D41D77DD199D}" type="datetime1">
              <a:rPr lang="ru-RU" smtClean="0"/>
              <a:t>05.11.2024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902A-2A66-4163-ABD5-81AA8C24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D2471-F1A6-4605-9597-EB21370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4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CAD5-450D-4E09-B010-57D21AD2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BEF3-0B33-4E0F-A4E5-0BFFB572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3167-DD94-4B52-A09A-545BC89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2FEC-A0E0-9842-A2E8-9EEEDEB46A05}" type="datetime1">
              <a:rPr lang="ru-RU" smtClean="0"/>
              <a:t>05.11.2024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6672-33BE-4EC7-AFFA-661321A5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28687-A7C8-4CC3-8BF4-1919A91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C0C8-1EE6-4497-B340-44FD4DFF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971-C176-4CC3-BFD8-2842AD13F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743FF-B7DB-486A-83C3-AD3105670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6757D-2931-4F53-895F-DD0B9CE6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4DA2-4770-A748-8259-EDD0FEB01548}" type="datetime1">
              <a:rPr lang="ru-RU" smtClean="0"/>
              <a:t>05.11.2024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681E-46A1-4F00-8A7E-0D79E690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D80BD-898C-4F8B-BB89-7E32584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AB-80FD-4EE3-A374-A6767A1A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F96F6-6BD4-40B6-9DE4-04D6033B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8EFE0-E3EC-4DAC-9778-B2993297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493A-DC1A-4E21-9359-6B3C036B5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C0C27-DA79-4FD5-BD71-5E69052D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0BBB-0785-4A5D-B1E6-1B6A0E1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1D21-DE5D-6847-A08A-18A68F95CE79}" type="datetime1">
              <a:rPr lang="ru-RU" smtClean="0"/>
              <a:t>05.11.2024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F9E1-0FC5-4285-80C9-406FE276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FAF40-7A51-4A57-AF38-B1C438E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1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4664-7213-45D1-9148-769944F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E9A8F-B486-4CA2-BD0F-8244E6C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BA2D-0130-D54B-8B18-63A0DA761839}" type="datetime1">
              <a:rPr lang="ru-RU" smtClean="0"/>
              <a:t>05.11.2024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6E2E0-D5C0-4639-9452-301473E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AC988-2128-41AE-A109-EEAD3D41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9F0C4-4333-4271-964B-742E1EAA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9764-4D08-544E-8217-6B62BE667CF4}" type="datetime1">
              <a:rPr lang="ru-RU" smtClean="0"/>
              <a:t>05.11.2024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2A93B-714A-4692-B2DA-FB223AD1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35F4F-2DC0-4761-8F29-F298864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4B-9619-409B-857E-1A79B19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B9D0-3209-4BAF-9285-A6F06EB3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0863-7C86-46DA-B453-1DB18F386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C2E2-BCF2-4753-84D0-E76435E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14C4-55BB-DF48-BA85-DD9DED9B7042}" type="datetime1">
              <a:rPr lang="ru-RU" smtClean="0"/>
              <a:t>05.11.2024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4AF00-AE54-4A9B-B3DD-6C75A189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91C-64DC-4C28-A601-3D6DEA3D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20E1-325E-4B41-8211-DD3ACFE6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AC3AB-ECCD-4C98-81E1-A68ADE0D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D0776-6B91-434B-B1BA-D93FD0C2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CB279-27A3-491A-8EEC-F0A7795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0D6D-234C-CC43-9AC7-49C2E733D43B}" type="datetime1">
              <a:rPr lang="ru-RU" smtClean="0"/>
              <a:t>05.11.2024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9E7FC-1B02-4B42-B178-62B7A567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94EB3-FFFB-4405-BFE3-DE7A348B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9F1C-AB97-4181-8EA6-65F8D18D2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3EA97-9A4D-41BB-85ED-34103A5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FC2-21D1-43AB-A5CE-B7F2B6A7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7F4F1-6D59-3E45-A21A-09995FA99727}" type="datetime1">
              <a:rPr lang="ru-RU" smtClean="0"/>
              <a:t>05.11.2024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3C52-83E9-4583-9D1C-EA0D63F84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9193-D5DD-4868-9EC5-C3374A96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A58D1-BA21-47B3-8436-F592878A8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23390" y="2068696"/>
            <a:ext cx="9185390" cy="253675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Атаки на системы искусственного интеллекта</a:t>
            </a:r>
            <a:b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</a:br>
            <a:r>
              <a:rPr lang="ru-RU" sz="3900" dirty="0">
                <a:solidFill>
                  <a:srgbClr val="143E7D"/>
                </a:solidFill>
                <a:cs typeface="Arial" panose="020B0604020202020204" pitchFamily="34" charset="0"/>
              </a:rPr>
              <a:t>Лекция 2. Таксономия атак на системы искусственного интеллекта</a:t>
            </a:r>
          </a:p>
          <a:p>
            <a:pPr marL="0" indent="0">
              <a:buNone/>
            </a:pP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143E7D"/>
                </a:solidFill>
                <a:cs typeface="Arial" panose="020B0604020202020204" pitchFamily="34" charset="0"/>
              </a:rPr>
              <a:t>Воробьева Алиса Андреевна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143E7D"/>
                </a:solidFill>
                <a:cs typeface="Arial" panose="020B0604020202020204" pitchFamily="34" charset="0"/>
              </a:rPr>
              <a:t>vorobeva@itmo.ru</a:t>
            </a:r>
            <a:endParaRPr lang="ru-RU" dirty="0">
              <a:solidFill>
                <a:srgbClr val="143E7D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BDD7DA"/>
                </a:solidFill>
                <a:cs typeface="Arial" panose="020B0604020202020204" pitchFamily="34" charset="0"/>
              </a:rPr>
              <a:t>23</a:t>
            </a:r>
            <a:r>
              <a:rPr lang="ru-RU" dirty="0">
                <a:solidFill>
                  <a:srgbClr val="BDD7DA"/>
                </a:solidFill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BDD7DA"/>
                </a:solidFill>
                <a:cs typeface="Arial" panose="020B0604020202020204" pitchFamily="34" charset="0"/>
              </a:rPr>
              <a:t>05</a:t>
            </a:r>
            <a:r>
              <a:rPr lang="ru-RU" dirty="0">
                <a:solidFill>
                  <a:srgbClr val="BDD7DA"/>
                </a:solidFill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BDD7DA"/>
                </a:solidFill>
                <a:cs typeface="Arial" panose="020B0604020202020204" pitchFamily="34" charset="0"/>
              </a:rPr>
              <a:t>202</a:t>
            </a:r>
            <a:r>
              <a:rPr lang="ru-RU">
                <a:solidFill>
                  <a:srgbClr val="BDD7DA"/>
                </a:solidFill>
                <a:cs typeface="Arial" panose="020B0604020202020204" pitchFamily="34" charset="0"/>
              </a:rPr>
              <a:t>4</a:t>
            </a:r>
            <a:endParaRPr lang="ru-RU" dirty="0">
              <a:solidFill>
                <a:srgbClr val="BDD7DA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003094D2-5709-BC47-B575-E0D30ADC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A58D1-BA21-47B3-8436-F592878A8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1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E6C315-F5FC-86AB-6B51-65176F455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" b="549"/>
          <a:stretch/>
        </p:blipFill>
        <p:spPr>
          <a:xfrm>
            <a:off x="4061706" y="1578005"/>
            <a:ext cx="7192962" cy="3965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Классификация по целям атаки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02A70F-C4B7-156F-EE44-419545D79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48" y="1187669"/>
            <a:ext cx="1261241" cy="12612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63F610-6A9E-E57F-D6CE-711261D297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5" r="56638"/>
          <a:stretch/>
        </p:blipFill>
        <p:spPr>
          <a:xfrm>
            <a:off x="2002548" y="1290789"/>
            <a:ext cx="1937852" cy="17154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2ACBC2-74F9-DA76-B885-73E0C419829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31" t="15975"/>
          <a:stretch/>
        </p:blipFill>
        <p:spPr>
          <a:xfrm>
            <a:off x="434898" y="3164914"/>
            <a:ext cx="2123088" cy="15906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416C88-37A5-A0BF-5924-EA16F107D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761" y="4965997"/>
            <a:ext cx="1729639" cy="1672886"/>
          </a:xfrm>
          <a:prstGeom prst="rect">
            <a:avLst/>
          </a:prstGeom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DE5866E-9248-9A1F-24BD-F11EE5D385E3}"/>
              </a:ext>
            </a:extLst>
          </p:cNvPr>
          <p:cNvCxnSpPr/>
          <p:nvPr/>
        </p:nvCxnSpPr>
        <p:spPr>
          <a:xfrm flipH="1">
            <a:off x="2743200" y="4204139"/>
            <a:ext cx="13013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6EB0B5B-A9B3-05EE-44E1-43635C7D007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940400" y="2148495"/>
            <a:ext cx="1118355" cy="6630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6B22685-E4E9-18C5-4185-C23777198C36}"/>
              </a:ext>
            </a:extLst>
          </p:cNvPr>
          <p:cNvCxnSpPr>
            <a:cxnSpLocks/>
          </p:cNvCxnSpPr>
          <p:nvPr/>
        </p:nvCxnSpPr>
        <p:spPr>
          <a:xfrm flipH="1">
            <a:off x="4044507" y="5716131"/>
            <a:ext cx="1154121" cy="637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Классификация по техникам, используемым злоумышленниками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1C798B-8A33-F82E-3AAD-56C16A936C5C}"/>
              </a:ext>
            </a:extLst>
          </p:cNvPr>
          <p:cNvSpPr txBox="1"/>
          <p:nvPr/>
        </p:nvSpPr>
        <p:spPr>
          <a:xfrm>
            <a:off x="532708" y="1245811"/>
            <a:ext cx="747617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во время обучения,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на этапе эксплуатации или тестирования.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549E7C-30E7-1668-CE9F-DD8C676F0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126" y="2126180"/>
            <a:ext cx="7549747" cy="39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во время обучения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751E26-A75C-B679-F18D-1DAFDD943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45" y="2267866"/>
            <a:ext cx="6597725" cy="3758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51873B-48D0-22AA-66C2-A5F1F51B1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296" y="3364000"/>
            <a:ext cx="4363559" cy="1358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080C51-C6F0-5CE4-BF16-B19FEAF1BD6D}"/>
              </a:ext>
            </a:extLst>
          </p:cNvPr>
          <p:cNvSpPr txBox="1"/>
          <p:nvPr/>
        </p:nvSpPr>
        <p:spPr>
          <a:xfrm>
            <a:off x="748834" y="1444467"/>
            <a:ext cx="10098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ло­умышленник пытается влиять на модель путем непосредственного изменения обучающего набора данных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85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на этапе тестирования (эксплуатации)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80C51-C6F0-5CE4-BF16-B19FEAF1BD6D}"/>
              </a:ext>
            </a:extLst>
          </p:cNvPr>
          <p:cNvSpPr txBox="1"/>
          <p:nvPr/>
        </p:nvSpPr>
        <p:spPr>
          <a:xfrm>
            <a:off x="748834" y="1444467"/>
            <a:ext cx="10098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 не вмешивается ни в данные, ни в целевую модель, а заставляют ее выдавать некорректный результат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95AC95-20D1-CB35-A27F-047A516F9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8" y="2416775"/>
            <a:ext cx="4737890" cy="33800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1AB474-A104-22ED-1ADD-E3849E756D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3" t="68249" r="54205" b="-1"/>
          <a:stretch/>
        </p:blipFill>
        <p:spPr>
          <a:xfrm>
            <a:off x="6739665" y="2404999"/>
            <a:ext cx="4329339" cy="33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072595-021F-B497-0E23-8677B9360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83" t="68249" r="54205" b="-1"/>
          <a:stretch/>
        </p:blipFill>
        <p:spPr>
          <a:xfrm>
            <a:off x="748835" y="2035667"/>
            <a:ext cx="4329339" cy="3391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Классификация атак в зависимости от знаний злоумышленника о системе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A26DE-20D1-A084-4A8F-EE712149D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874" y="2573106"/>
            <a:ext cx="6294315" cy="27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0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белого ящика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07EA4C-9360-BF40-86A2-2EF6DA8A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266"/>
          <a:stretch/>
        </p:blipFill>
        <p:spPr>
          <a:xfrm>
            <a:off x="9942786" y="1484835"/>
            <a:ext cx="1871584" cy="2700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023C64-C68C-93DA-7EBC-97D39099F522}"/>
              </a:ext>
            </a:extLst>
          </p:cNvPr>
          <p:cNvSpPr txBox="1"/>
          <p:nvPr/>
        </p:nvSpPr>
        <p:spPr>
          <a:xfrm>
            <a:off x="748835" y="1384934"/>
            <a:ext cx="78170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Зло­умышленник обладает полной информацией о модели: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тип используемой нейронной сети,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параметры и количество слоев,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алгоритм, применяемый в процессе обучения (в частности, оптимизатор градиентного спуска).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информация о параметрах обученной модели.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 использует информацию для определения пространства признаков, в котором модель может быть уязвима, то есть участков, где модель имеет высокую частоту появления ошибок.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Затем модель атакуется с применением методов генерации состязательных примеров.</a:t>
            </a:r>
            <a:endParaRPr lang="ru-RU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01C9027D-59CE-A818-559B-E75B1746817D}"/>
              </a:ext>
            </a:extLst>
          </p:cNvPr>
          <p:cNvSpPr/>
          <p:nvPr/>
        </p:nvSpPr>
        <p:spPr>
          <a:xfrm>
            <a:off x="4200145" y="3302115"/>
            <a:ext cx="998483" cy="4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71207D18-8304-5D38-A36D-B807D6436D85}"/>
              </a:ext>
            </a:extLst>
          </p:cNvPr>
          <p:cNvSpPr/>
          <p:nvPr/>
        </p:nvSpPr>
        <p:spPr>
          <a:xfrm>
            <a:off x="4200145" y="4944047"/>
            <a:ext cx="998483" cy="4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17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черного ящика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07EA4C-9360-BF40-86A2-2EF6DA8A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 t="465" r="63962" b="-465"/>
          <a:stretch/>
        </p:blipFill>
        <p:spPr>
          <a:xfrm>
            <a:off x="9731829" y="1484835"/>
            <a:ext cx="2164360" cy="2700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023C64-C68C-93DA-7EBC-97D39099F522}"/>
              </a:ext>
            </a:extLst>
          </p:cNvPr>
          <p:cNvSpPr txBox="1"/>
          <p:nvPr/>
        </p:nvSpPr>
        <p:spPr>
          <a:xfrm>
            <a:off x="748835" y="1384934"/>
            <a:ext cx="65990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Злоумышленнику ничего не известно о системе. 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Создание собственной суррогатной модели, имитирующей целевую модель.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Подбор состязательных примеров для суррогатной модели.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Атака состязательными примерами целевой модели.</a:t>
            </a: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68D11-B358-6094-D4E2-1D7E7E9A7532}"/>
              </a:ext>
            </a:extLst>
          </p:cNvPr>
          <p:cNvSpPr txBox="1"/>
          <p:nvPr/>
        </p:nvSpPr>
        <p:spPr>
          <a:xfrm>
            <a:off x="748834" y="4742273"/>
            <a:ext cx="7023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основе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атак черного ящика лежит сильное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свойство переносимости в нейронных сетях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то есть, состязательные примеры, полученные на одном классификаторе, приведут другой классификатор к той же ошибке</a:t>
            </a:r>
            <a:endParaRPr lang="ru-RU" dirty="0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41542A79-4796-C65D-D94E-FCB2AF05E72E}"/>
              </a:ext>
            </a:extLst>
          </p:cNvPr>
          <p:cNvSpPr/>
          <p:nvPr/>
        </p:nvSpPr>
        <p:spPr>
          <a:xfrm>
            <a:off x="3263462" y="2374657"/>
            <a:ext cx="998483" cy="4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CF60F72E-1ACA-2B6B-CACB-23ABBF1FB60F}"/>
              </a:ext>
            </a:extLst>
          </p:cNvPr>
          <p:cNvSpPr/>
          <p:nvPr/>
        </p:nvSpPr>
        <p:spPr>
          <a:xfrm>
            <a:off x="3263462" y="3429000"/>
            <a:ext cx="998483" cy="4834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48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Виды атак черного ящика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07EA4C-9360-BF40-86A2-2EF6DA8A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 t="465" r="63962" b="-465"/>
          <a:stretch/>
        </p:blipFill>
        <p:spPr>
          <a:xfrm>
            <a:off x="9731829" y="1484835"/>
            <a:ext cx="2164360" cy="2700056"/>
          </a:xfrm>
          <a:prstGeom prst="rect">
            <a:avLst/>
          </a:prstGeom>
        </p:spPr>
      </p:pic>
      <p:grpSp>
        <p:nvGrpSpPr>
          <p:cNvPr id="24" name="Объект 6">
            <a:extLst>
              <a:ext uri="{FF2B5EF4-FFF2-40B4-BE49-F238E27FC236}">
                <a16:creationId xmlns:a16="http://schemas.microsoft.com/office/drawing/2014/main" id="{46AE35E1-455C-ED8F-DA90-2116CB1B32E7}"/>
              </a:ext>
            </a:extLst>
          </p:cNvPr>
          <p:cNvGrpSpPr/>
          <p:nvPr/>
        </p:nvGrpSpPr>
        <p:grpSpPr>
          <a:xfrm>
            <a:off x="841278" y="1579427"/>
            <a:ext cx="8292544" cy="815362"/>
            <a:chOff x="0" y="0"/>
            <a:chExt cx="10509440" cy="1501349"/>
          </a:xfrm>
          <a:solidFill>
            <a:srgbClr val="143E7D"/>
          </a:solidFill>
        </p:grpSpPr>
        <p:grpSp>
          <p:nvGrpSpPr>
            <p:cNvPr id="25" name="Группа">
              <a:extLst>
                <a:ext uri="{FF2B5EF4-FFF2-40B4-BE49-F238E27FC236}">
                  <a16:creationId xmlns:a16="http://schemas.microsoft.com/office/drawing/2014/main" id="{4EAE8C44-B092-8FBB-EF7E-D725C2F920EE}"/>
                </a:ext>
              </a:extLst>
            </p:cNvPr>
            <p:cNvGrpSpPr/>
            <p:nvPr/>
          </p:nvGrpSpPr>
          <p:grpSpPr>
            <a:xfrm>
              <a:off x="0" y="0"/>
              <a:ext cx="3753372" cy="1501349"/>
              <a:chOff x="0" y="0"/>
              <a:chExt cx="3753371" cy="1501348"/>
            </a:xfrm>
            <a:grpFill/>
          </p:grpSpPr>
          <p:sp>
            <p:nvSpPr>
              <p:cNvPr id="32" name="Шеврон">
                <a:extLst>
                  <a:ext uri="{FF2B5EF4-FFF2-40B4-BE49-F238E27FC236}">
                    <a16:creationId xmlns:a16="http://schemas.microsoft.com/office/drawing/2014/main" id="{5EC891E2-7B04-EE91-A959-E1A63885C676}"/>
                  </a:ext>
                </a:extLst>
              </p:cNvPr>
              <p:cNvSpPr/>
              <p:nvPr/>
            </p:nvSpPr>
            <p:spPr>
              <a:xfrm>
                <a:off x="0" y="0"/>
                <a:ext cx="3753371" cy="1501348"/>
              </a:xfrm>
              <a:prstGeom prst="chevron">
                <a:avLst>
                  <a:gd name="adj" fmla="val 50000"/>
                </a:avLst>
              </a:prstGeom>
              <a:grp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 sz="2100"/>
              </a:p>
            </p:txBody>
          </p:sp>
          <p:sp>
            <p:nvSpPr>
              <p:cNvPr id="33" name="Неадаптивные">
                <a:extLst>
                  <a:ext uri="{FF2B5EF4-FFF2-40B4-BE49-F238E27FC236}">
                    <a16:creationId xmlns:a16="http://schemas.microsoft.com/office/drawing/2014/main" id="{AFFFE69A-62BC-0C0D-A6B2-11F3EA6A8891}"/>
                  </a:ext>
                </a:extLst>
              </p:cNvPr>
              <p:cNvSpPr txBox="1"/>
              <p:nvPr/>
            </p:nvSpPr>
            <p:spPr>
              <a:xfrm>
                <a:off x="750673" y="32597"/>
                <a:ext cx="2252024" cy="143615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671" tIns="34671" rIns="34671" bIns="34671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100" dirty="0" err="1"/>
                  <a:t>Неадаптивные</a:t>
                </a:r>
                <a:endParaRPr lang="en-US" sz="2100" dirty="0"/>
              </a:p>
              <a:p>
                <a:r>
                  <a:rPr lang="en-US" sz="21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N</a:t>
                </a:r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on-adaptive</a:t>
                </a:r>
                <a:endParaRPr lang="en-US" sz="2100" dirty="0"/>
              </a:p>
            </p:txBody>
          </p:sp>
        </p:grpSp>
        <p:grpSp>
          <p:nvGrpSpPr>
            <p:cNvPr id="26" name="Группа">
              <a:extLst>
                <a:ext uri="{FF2B5EF4-FFF2-40B4-BE49-F238E27FC236}">
                  <a16:creationId xmlns:a16="http://schemas.microsoft.com/office/drawing/2014/main" id="{F2C116CF-9D6C-07DF-BE0A-4F801B4CC5F1}"/>
                </a:ext>
              </a:extLst>
            </p:cNvPr>
            <p:cNvGrpSpPr/>
            <p:nvPr/>
          </p:nvGrpSpPr>
          <p:grpSpPr>
            <a:xfrm>
              <a:off x="3378034" y="0"/>
              <a:ext cx="3753372" cy="1501349"/>
              <a:chOff x="0" y="0"/>
              <a:chExt cx="3753371" cy="1501348"/>
            </a:xfrm>
            <a:grpFill/>
          </p:grpSpPr>
          <p:sp>
            <p:nvSpPr>
              <p:cNvPr id="30" name="Шеврон">
                <a:extLst>
                  <a:ext uri="{FF2B5EF4-FFF2-40B4-BE49-F238E27FC236}">
                    <a16:creationId xmlns:a16="http://schemas.microsoft.com/office/drawing/2014/main" id="{947645E4-19BD-4B58-43EF-A54E4F6BC419}"/>
                  </a:ext>
                </a:extLst>
              </p:cNvPr>
              <p:cNvSpPr/>
              <p:nvPr/>
            </p:nvSpPr>
            <p:spPr>
              <a:xfrm>
                <a:off x="0" y="0"/>
                <a:ext cx="3753371" cy="1501348"/>
              </a:xfrm>
              <a:prstGeom prst="chevron">
                <a:avLst>
                  <a:gd name="adj" fmla="val 50000"/>
                </a:avLst>
              </a:prstGeom>
              <a:grp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 sz="2100"/>
              </a:p>
            </p:txBody>
          </p:sp>
          <p:sp>
            <p:nvSpPr>
              <p:cNvPr id="31" name="Адаптивные">
                <a:extLst>
                  <a:ext uri="{FF2B5EF4-FFF2-40B4-BE49-F238E27FC236}">
                    <a16:creationId xmlns:a16="http://schemas.microsoft.com/office/drawing/2014/main" id="{05F7AEBD-4334-8624-69F6-2260B4C6A06C}"/>
                  </a:ext>
                </a:extLst>
              </p:cNvPr>
              <p:cNvSpPr txBox="1"/>
              <p:nvPr/>
            </p:nvSpPr>
            <p:spPr>
              <a:xfrm>
                <a:off x="750673" y="32597"/>
                <a:ext cx="2252023" cy="143615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671" tIns="34671" rIns="34671" bIns="34671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100" dirty="0" err="1"/>
                  <a:t>Адаптивные</a:t>
                </a:r>
                <a:endParaRPr lang="en-US" sz="2100" dirty="0"/>
              </a:p>
              <a:p>
                <a:r>
                  <a:rPr lang="en-US" sz="2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Adaptive</a:t>
                </a:r>
                <a:endParaRPr sz="2100" dirty="0"/>
              </a:p>
            </p:txBody>
          </p:sp>
        </p:grpSp>
        <p:grpSp>
          <p:nvGrpSpPr>
            <p:cNvPr id="27" name="Группа">
              <a:extLst>
                <a:ext uri="{FF2B5EF4-FFF2-40B4-BE49-F238E27FC236}">
                  <a16:creationId xmlns:a16="http://schemas.microsoft.com/office/drawing/2014/main" id="{F28F8A4B-031A-32DF-D184-97833A118985}"/>
                </a:ext>
              </a:extLst>
            </p:cNvPr>
            <p:cNvGrpSpPr/>
            <p:nvPr/>
          </p:nvGrpSpPr>
          <p:grpSpPr>
            <a:xfrm>
              <a:off x="6756068" y="0"/>
              <a:ext cx="3753372" cy="1501349"/>
              <a:chOff x="0" y="0"/>
              <a:chExt cx="3753371" cy="1501348"/>
            </a:xfrm>
            <a:grpFill/>
          </p:grpSpPr>
          <p:sp>
            <p:nvSpPr>
              <p:cNvPr id="28" name="Шеврон">
                <a:extLst>
                  <a:ext uri="{FF2B5EF4-FFF2-40B4-BE49-F238E27FC236}">
                    <a16:creationId xmlns:a16="http://schemas.microsoft.com/office/drawing/2014/main" id="{8534019D-BE1E-4085-9B71-8A879DB03D12}"/>
                  </a:ext>
                </a:extLst>
              </p:cNvPr>
              <p:cNvSpPr/>
              <p:nvPr/>
            </p:nvSpPr>
            <p:spPr>
              <a:xfrm>
                <a:off x="0" y="0"/>
                <a:ext cx="3753371" cy="1501348"/>
              </a:xfrm>
              <a:prstGeom prst="chevron">
                <a:avLst>
                  <a:gd name="adj" fmla="val 50000"/>
                </a:avLst>
              </a:prstGeom>
              <a:grp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1557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pPr>
                <a:endParaRPr sz="2100"/>
              </a:p>
            </p:txBody>
          </p:sp>
          <p:sp>
            <p:nvSpPr>
              <p:cNvPr id="29" name="Точечные">
                <a:extLst>
                  <a:ext uri="{FF2B5EF4-FFF2-40B4-BE49-F238E27FC236}">
                    <a16:creationId xmlns:a16="http://schemas.microsoft.com/office/drawing/2014/main" id="{6737B3EE-6D14-E329-435A-B65991D5471F}"/>
                  </a:ext>
                </a:extLst>
              </p:cNvPr>
              <p:cNvSpPr txBox="1"/>
              <p:nvPr/>
            </p:nvSpPr>
            <p:spPr>
              <a:xfrm>
                <a:off x="750673" y="32597"/>
                <a:ext cx="2252023" cy="1436156"/>
              </a:xfrm>
              <a:prstGeom prst="rect">
                <a:avLst/>
              </a:prstGeom>
              <a:grp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671" tIns="34671" rIns="34671" bIns="34671" numCol="1" anchor="ctr">
                <a:spAutoFit/>
              </a:bodyPr>
              <a:lstStyle>
                <a:lvl1pPr algn="ctr" defTabSz="1155700">
                  <a:lnSpc>
                    <a:spcPct val="90000"/>
                  </a:lnSpc>
                  <a:spcBef>
                    <a:spcPts val="1000"/>
                  </a:spcBef>
                  <a:defRPr sz="2600">
                    <a:solidFill>
                      <a:srgbClr val="FFFFFF"/>
                    </a:solidFill>
                  </a:defRPr>
                </a:lvl1pPr>
              </a:lstStyle>
              <a:p>
                <a:r>
                  <a:rPr sz="2100" dirty="0" err="1"/>
                  <a:t>Точечные</a:t>
                </a:r>
                <a:endParaRPr lang="en-US" sz="2100" dirty="0"/>
              </a:p>
              <a:p>
                <a:r>
                  <a:rPr lang="en-US" sz="2100" dirty="0"/>
                  <a:t>Strict</a:t>
                </a:r>
                <a:endParaRPr sz="2100" dirty="0"/>
              </a:p>
            </p:txBody>
          </p:sp>
        </p:grpSp>
      </p:grp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487B6BD4-A5F7-884D-7D8D-228DBC2E0A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8C99BB6-10A9-32DF-BDA0-2CECFB54B4DC}"/>
              </a:ext>
            </a:extLst>
          </p:cNvPr>
          <p:cNvSpPr txBox="1">
            <a:spLocks/>
          </p:cNvSpPr>
          <p:nvPr/>
        </p:nvSpPr>
        <p:spPr>
          <a:xfrm>
            <a:off x="520407" y="2577530"/>
            <a:ext cx="7466985" cy="3391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200" b="1" dirty="0"/>
              <a:t>Цель - создание суррогатной модели</a:t>
            </a:r>
          </a:p>
          <a:p>
            <a:pPr marL="0" indent="0">
              <a:buNone/>
            </a:pPr>
            <a:endParaRPr lang="ru-RU" sz="1600" b="1" dirty="0"/>
          </a:p>
          <a:p>
            <a:r>
              <a:rPr lang="ru-RU" sz="1600" dirty="0"/>
              <a:t>Неадаптивные - </a:t>
            </a:r>
            <a:r>
              <a:rPr lang="ru-RU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имеется полный доступ к обучающим наборам данных целевой модели, которые он использует для обучения собственной модели</a:t>
            </a:r>
          </a:p>
          <a:p>
            <a:r>
              <a:rPr lang="ru-RU" sz="1600" dirty="0"/>
              <a:t>Адаптивные –  нет доступа к обучающим данным и прямого доступа к модели, но есть </a:t>
            </a:r>
            <a:r>
              <a:rPr lang="ru-RU" sz="1600" b="1" dirty="0"/>
              <a:t>возможность подать на вход  различные тестовые примеры и анализировать выходные данные</a:t>
            </a:r>
            <a:r>
              <a:rPr lang="ru-RU" sz="1600" dirty="0"/>
              <a:t>.</a:t>
            </a:r>
            <a:endParaRPr lang="ru-RU" sz="16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u-RU" sz="1600" dirty="0"/>
              <a:t>Точечные – нет доступа к обучающим данным и прямого доступа к модели, </a:t>
            </a:r>
            <a:r>
              <a:rPr lang="ru-RU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нет возможности вводить собственные тестовые примеры, </a:t>
            </a:r>
            <a:r>
              <a:rPr lang="ru-RU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может </a:t>
            </a:r>
            <a:r>
              <a:rPr lang="ru-RU" sz="1600" b="1" dirty="0"/>
              <a:t>анализировать </a:t>
            </a:r>
            <a:r>
              <a:rPr lang="ru-RU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пары «ввод-вывод» из целевого классификатора. </a:t>
            </a:r>
            <a:endParaRPr lang="en-US" sz="1600" b="1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006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серого ящика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07EA4C-9360-BF40-86A2-2EF6DA8A2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53" t="-314" r="32213" b="314"/>
          <a:stretch/>
        </p:blipFill>
        <p:spPr>
          <a:xfrm>
            <a:off x="9942786" y="1484835"/>
            <a:ext cx="1871584" cy="27000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023C64-C68C-93DA-7EBC-97D39099F522}"/>
              </a:ext>
            </a:extLst>
          </p:cNvPr>
          <p:cNvSpPr txBox="1"/>
          <p:nvPr/>
        </p:nvSpPr>
        <p:spPr>
          <a:xfrm>
            <a:off x="748835" y="138493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Злоумышленнику частично известна информация о системе: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или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тип используемой нейронной сети,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или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параметры и количество слоев,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или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алгоритм, применяемый в процессе обучения (в частности, оптимизатор градиентного спуска).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или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информация о параметрах обученной модели.</a:t>
            </a:r>
          </a:p>
          <a:p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0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E5D5C6-7078-41F0-FEAD-FC5B8236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393" y="1374562"/>
            <a:ext cx="9185385" cy="4422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Классификация атак по техникам злоумышленника </a:t>
            </a:r>
          </a:p>
        </p:txBody>
      </p:sp>
      <p:sp>
        <p:nvSpPr>
          <p:cNvPr id="54" name="Заголовок 1">
            <a:extLst>
              <a:ext uri="{FF2B5EF4-FFF2-40B4-BE49-F238E27FC236}">
                <a16:creationId xmlns:a16="http://schemas.microsoft.com/office/drawing/2014/main" id="{487B6BD4-A5F7-884D-7D8D-228DBC2E0A5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CEC1A2C-6220-0C59-BCA3-79B86C106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948" y="1187669"/>
            <a:ext cx="1261241" cy="12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Последовательность операций во время эксплуатации системы МО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9ED38-F4B9-6BB2-ADF0-8849C4BDA607}"/>
              </a:ext>
            </a:extLst>
          </p:cNvPr>
          <p:cNvSpPr txBox="1"/>
          <p:nvPr/>
        </p:nvSpPr>
        <p:spPr>
          <a:xfrm>
            <a:off x="935421" y="1628545"/>
            <a:ext cx="58963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buFont typeface="+mj-lt"/>
              <a:buAutoNum type="arabicPeriod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800" u="none" strike="noStrike" kern="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сбор входных данных от сенсоров или из хранилищ данных;</a:t>
            </a:r>
            <a:endParaRPr lang="ru-RU" sz="1400" u="none" strike="noStrike" kern="0" spc="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800" u="none" strike="noStrike" kern="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передача данных в цифровую среду;</a:t>
            </a:r>
            <a:endParaRPr lang="ru-RU" sz="1400" u="none" strike="noStrike" kern="0" spc="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800" u="none" strike="noStrike" kern="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обработка трансформированных данных с помощью модели машинного обучения для получения выходного сигнала;</a:t>
            </a:r>
            <a:endParaRPr lang="ru-RU" sz="1400" u="none" strike="noStrike" kern="0" spc="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algn="just" fontAlgn="base">
              <a:buFont typeface="+mj-lt"/>
              <a:buAutoNum type="arabicPeriod"/>
              <a:tabLst>
                <a:tab pos="449580" algn="l"/>
                <a:tab pos="899160" algn="l"/>
                <a:tab pos="1348740" algn="l"/>
                <a:tab pos="1798320" algn="l"/>
                <a:tab pos="2247900" algn="l"/>
                <a:tab pos="2697480" algn="l"/>
                <a:tab pos="3147060" algn="l"/>
                <a:tab pos="3596640" algn="l"/>
                <a:tab pos="4046220" algn="l"/>
                <a:tab pos="4495800" algn="l"/>
                <a:tab pos="4945380" algn="l"/>
                <a:tab pos="5394960" algn="l"/>
                <a:tab pos="5844540" algn="l"/>
              </a:tabLst>
            </a:pPr>
            <a:r>
              <a:rPr lang="ru-RU" sz="1800" u="none" strike="noStrike" kern="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/>
                <a:cs typeface="Arial Unicode MS"/>
              </a:rPr>
              <a:t>действия, предпринятые на основе выходных данных.</a:t>
            </a:r>
            <a:endParaRPr lang="ru-RU" sz="1400" u="none" strike="noStrike" kern="0" spc="0" dirty="0"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F27C013-841C-10CB-8B59-CFB9C5ADA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731" y="4662163"/>
            <a:ext cx="6924537" cy="16918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CDEDB5-7F76-2636-DF5F-D1CAE9F55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078" y="1547966"/>
            <a:ext cx="4233491" cy="230188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39AA3F7-B51C-90B9-372D-C66907A7B7D3}"/>
              </a:ext>
            </a:extLst>
          </p:cNvPr>
          <p:cNvSpPr txBox="1">
            <a:spLocks/>
          </p:cNvSpPr>
          <p:nvPr/>
        </p:nvSpPr>
        <p:spPr>
          <a:xfrm>
            <a:off x="2012634" y="4347075"/>
            <a:ext cx="7809534" cy="697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Система распознавания дорожных знаков беспилотного автомобиля</a:t>
            </a:r>
          </a:p>
        </p:txBody>
      </p:sp>
    </p:spTree>
    <p:extLst>
      <p:ext uri="{BB962C8B-B14F-4D97-AF65-F5344CB8AC3E}">
        <p14:creationId xmlns:p14="http://schemas.microsoft.com/office/powerpoint/2010/main" val="3506124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во время обучения. 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на доступ к данным (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access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417561"/>
            <a:ext cx="1108444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лоумышленник имеет полный или частичный доступ к обучающему набору данных, поэтому они могут создать собственную суррогатную модель. 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Суррогатная модель далее используется для создания и проверки эффективности вредоносных примеров, которые далее подаются на вход целевой модели (при реализации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на этапе тестирования).</a:t>
            </a: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29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во время обучения. 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Отравляющие (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poisoning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или 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causative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атаки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388084"/>
            <a:ext cx="11084440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лоумышленник модифицирует набор обучающих данных или же саму модель, так чтобы результирующая модель обладала необходимыми ему свойствами. 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атак: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630238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косвенное отравление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indirect poisoning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</a:t>
            </a:r>
          </a:p>
          <a:p>
            <a:pPr marL="630238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внедрение данных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(data injection)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</a:p>
          <a:p>
            <a:pPr marL="630238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модификация данных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(data manipulation)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</a:p>
          <a:p>
            <a:pPr marL="630238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искажение логики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(logic corruption)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48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bg1"/>
                </a:solidFill>
                <a:latin typeface="+mn-lt"/>
              </a:rPr>
              <a:t>Атаки во время обучения.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Отравляющие (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poisoning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или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causative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атаки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388084"/>
            <a:ext cx="11084440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Косвенное отравление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indirect poisoning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Злоумышленник не имеет доступа к предварительно обработанным данным, используемым целевой моделью, и должен произвести отравление данных перед их предварительной обработкой.</a:t>
            </a:r>
          </a:p>
          <a:p>
            <a:pPr algn="just">
              <a:lnSpc>
                <a:spcPct val="150000"/>
              </a:lnSpc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Внедрение данных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injection)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 не имеет доступа к модели и обучающим данным, но он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может добавлять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вредоносные примеры в обучающий набор данных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4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chemeClr val="bg1"/>
                </a:solidFill>
                <a:latin typeface="+mn-lt"/>
              </a:rPr>
              <a:t>Атаки во время обучения. 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Отравляющие (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poisoning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или </a:t>
            </a:r>
            <a:r>
              <a:rPr lang="en-US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causative</a:t>
            </a:r>
            <a:r>
              <a:rPr lang="ru-RU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атаки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388084"/>
            <a:ext cx="11084440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М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одификация данных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manipulation)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 не имеет доступа к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целевой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модели, но имеет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полный доступ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к обучающим данным. 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Он может изменить целевую модель, модифицируя данные до того, как они будут использованы для обучения.</a:t>
            </a:r>
          </a:p>
          <a:p>
            <a:pPr algn="just">
              <a:lnSpc>
                <a:spcPct val="150000"/>
              </a:lnSpc>
            </a:pP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Способы реализации атак: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манипулирование или модификация меток (</a:t>
            </a: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label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manipulation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манипулирование входными данными или </a:t>
            </a: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input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manipulation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Искажение логики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logic corruption) 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 может вмешиваться в са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м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алгоритм машинного обучения и тем самым изменять процесс обучения и саму модель.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1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во время тестирования и эксплуатации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388084"/>
            <a:ext cx="1108444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 не вмешивается ни в данные, ни в целевую модель, а заставляют ее выдавать некорректный результат. </a:t>
            </a:r>
          </a:p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Эффективность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реализации атак зависит от количества информации о модели, доступной для злоумышленника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(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атаки черного/белого/серого ящика).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9BC95F-AF55-3E09-2E0E-4D87C988B3FC}"/>
              </a:ext>
            </a:extLst>
          </p:cNvPr>
          <p:cNvSpPr txBox="1"/>
          <p:nvPr/>
        </p:nvSpPr>
        <p:spPr>
          <a:xfrm>
            <a:off x="529339" y="3663293"/>
            <a:ext cx="1033835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Задача злоумышленника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поиск уязвимостей в обученной модели.</a:t>
            </a:r>
          </a:p>
          <a:p>
            <a:pPr lvl="0" algn="just">
              <a:lnSpc>
                <a:spcPct val="150000"/>
              </a:lnSpc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Цели злоумышленника: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уклонения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vasion)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поиск вредоносных примеров, на которых модель ошибается.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оракула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Oracle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- получение информации о модели или наборе 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0123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во время тестирования и эксплуатации. 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уклонения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(evasion)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388084"/>
            <a:ext cx="11084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Поиск вредоносных примеров, которые содержат незначительные искажения и практически не отличаются от обычных примеров.</a:t>
            </a: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endParaRPr lang="ru-RU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Виды атак: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Основанные на алгоритмах градиентного поиска: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атаки методом быстрого градиента (FGSM), 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с алгоритмом </a:t>
            </a:r>
            <a:r>
              <a:rPr lang="ru-R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Бройдена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-Флетчера-Гольдфарба-</a:t>
            </a:r>
            <a:r>
              <a:rPr lang="ru-RU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Шанно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с ограниченной памятью (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L-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BFGS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методом карт значимости (JSMA)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Безградиентные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требуют, знания доверительных вероятностей принимаемых классификатором решений</a:t>
            </a:r>
            <a:r>
              <a:rPr lang="ru-R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67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59241" y="0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Атаки во время тестирования и эксплуатации. </a:t>
            </a:r>
            <a:r>
              <a:rPr lang="ru-RU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оракула (</a:t>
            </a:r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Oracle)</a:t>
            </a:r>
            <a:endParaRPr lang="ru-RU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3E7172-BF1F-2FBC-C12E-57076639F463}"/>
              </a:ext>
            </a:extLst>
          </p:cNvPr>
          <p:cNvSpPr txBox="1"/>
          <p:nvPr/>
        </p:nvSpPr>
        <p:spPr>
          <a:xfrm>
            <a:off x="434898" y="1388084"/>
            <a:ext cx="673315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Атаки, нацеленные нарушение на конфиденциальности модели.</a:t>
            </a:r>
          </a:p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на извлечение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extraction)</a:t>
            </a:r>
            <a:endParaRPr lang="ru-RU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Злоумышленник стремится извлечь параметры или получить знания об атакуемой модели, основываясь анализе результатов наблюдений за прогнозами модели. Получение значений вероятностей, возвращаемых для каждого из классов. </a:t>
            </a:r>
          </a:p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инверсии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inversion)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Злоумышленник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стремится восстановить данные, которые были использованы для обучения модели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Атаки на определение принадлежности (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membership inference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</a:p>
          <a:p>
            <a:pPr lvl="0" algn="just">
              <a:lnSpc>
                <a:spcPct val="15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Целью злоумышленника является получение знаний о том, был ли конкретный пример использован для обучения модели. 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0D2DA6-2EB0-5742-9E07-80E032C3D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79" y="2492756"/>
            <a:ext cx="3975293" cy="3119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51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36C28B1-9092-5F45-9455-161C5D405944}"/>
              </a:ext>
            </a:extLst>
          </p:cNvPr>
          <p:cNvGrpSpPr/>
          <p:nvPr/>
        </p:nvGrpSpPr>
        <p:grpSpPr>
          <a:xfrm>
            <a:off x="-11152" y="-101600"/>
            <a:ext cx="12608312" cy="6972300"/>
            <a:chOff x="-11152" y="-100362"/>
            <a:chExt cx="12608312" cy="6958362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3C318C-C623-6D4A-B91D-9A4CD855C36F}"/>
                </a:ext>
              </a:extLst>
            </p:cNvPr>
            <p:cNvSpPr/>
            <p:nvPr/>
          </p:nvSpPr>
          <p:spPr>
            <a:xfrm>
              <a:off x="-11152" y="5557201"/>
              <a:ext cx="12203151" cy="1296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ОБРАЗОВАТЕЛЬНЫЕ ПРОГРАММЫ В ОБЛАСТИ </a:t>
              </a:r>
            </a:p>
            <a:p>
              <a:r>
                <a:rPr lang="ru-RU" dirty="0">
                  <a:solidFill>
                    <a:schemeClr val="bg1"/>
                  </a:solidFill>
                  <a:cs typeface="Arial" panose="020B0604020202020204" pitchFamily="34" charset="0"/>
                </a:rPr>
                <a:t>    ТЕХНОЛОГИЙ ИСКУССТВЕННОГО ИНТЕЛЛЕКТА</a:t>
              </a:r>
              <a:endParaRPr lang="en-US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" name="Рисунок 1">
              <a:extLst>
                <a:ext uri="{FF2B5EF4-FFF2-40B4-BE49-F238E27FC236}">
                  <a16:creationId xmlns:a16="http://schemas.microsoft.com/office/drawing/2014/main" id="{A2386609-8256-E946-B792-850E923F3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0" t="15026" r="55029" b="75249"/>
            <a:stretch/>
          </p:blipFill>
          <p:spPr>
            <a:xfrm>
              <a:off x="8653345" y="2942506"/>
              <a:ext cx="3943815" cy="3915494"/>
            </a:xfrm>
            <a:prstGeom prst="rect">
              <a:avLst/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9126D3D5-6F17-0D46-B92E-A1D21202F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94" t="24890" r="56349" b="71852"/>
            <a:stretch/>
          </p:blipFill>
          <p:spPr>
            <a:xfrm>
              <a:off x="-11151" y="-100362"/>
              <a:ext cx="3345366" cy="13119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678106A8-5832-3E46-8BDC-F2C52EA9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8613" y="196912"/>
              <a:ext cx="5953743" cy="1144951"/>
            </a:xfrm>
            <a:prstGeom prst="rect">
              <a:avLst/>
            </a:prstGeom>
          </p:spPr>
        </p:pic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9CAF6F1C-27A9-BF44-A1DC-A1E0D995D646}"/>
              </a:ext>
            </a:extLst>
          </p:cNvPr>
          <p:cNvSpPr txBox="1">
            <a:spLocks/>
          </p:cNvSpPr>
          <p:nvPr/>
        </p:nvSpPr>
        <p:spPr>
          <a:xfrm>
            <a:off x="2534541" y="2325173"/>
            <a:ext cx="9185390" cy="6075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>
                <a:solidFill>
                  <a:srgbClr val="143E7D"/>
                </a:solidFill>
                <a:cs typeface="Arial" panose="020B0604020202020204" pitchFamily="34" charset="0"/>
              </a:rPr>
              <a:t>Спасибо за внимание!</a:t>
            </a:r>
            <a:endParaRPr lang="ru-RU" sz="3900" dirty="0">
              <a:solidFill>
                <a:srgbClr val="143E7D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3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Исходные данные = основа МО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E310560-2F80-8ADD-F2A7-5B2DBAF5100D}"/>
              </a:ext>
            </a:extLst>
          </p:cNvPr>
          <p:cNvGrpSpPr/>
          <p:nvPr/>
        </p:nvGrpSpPr>
        <p:grpSpPr>
          <a:xfrm>
            <a:off x="345688" y="2011770"/>
            <a:ext cx="5750312" cy="3488046"/>
            <a:chOff x="1984346" y="1555531"/>
            <a:chExt cx="4888823" cy="283148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323ACB6-CEC4-310C-DB01-7B5FE193C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346" y="1555531"/>
              <a:ext cx="4748544" cy="2732690"/>
            </a:xfrm>
            <a:prstGeom prst="rect">
              <a:avLst/>
            </a:prstGeom>
          </p:spPr>
        </p:pic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B725D9A-4D2E-326D-6B22-EDF99876114F}"/>
                </a:ext>
              </a:extLst>
            </p:cNvPr>
            <p:cNvSpPr/>
            <p:nvPr/>
          </p:nvSpPr>
          <p:spPr>
            <a:xfrm>
              <a:off x="4201604" y="2513546"/>
              <a:ext cx="2671565" cy="9154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F6591962-EA49-3EFD-72F3-6F14B1759F85}"/>
                </a:ext>
              </a:extLst>
            </p:cNvPr>
            <p:cNvSpPr/>
            <p:nvPr/>
          </p:nvSpPr>
          <p:spPr>
            <a:xfrm>
              <a:off x="3022835" y="3471561"/>
              <a:ext cx="2671565" cy="91545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1AA07EAE-F0E8-AABE-730D-915F2B0BBC71}"/>
              </a:ext>
            </a:extLst>
          </p:cNvPr>
          <p:cNvGrpSpPr/>
          <p:nvPr/>
        </p:nvGrpSpPr>
        <p:grpSpPr>
          <a:xfrm>
            <a:off x="6261000" y="2236104"/>
            <a:ext cx="5427552" cy="2385791"/>
            <a:chOff x="6192659" y="1341468"/>
            <a:chExt cx="5316168" cy="2115153"/>
          </a:xfrm>
        </p:grpSpPr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4FEC7DC-7F80-D3B4-E9FE-9E37E8CC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2659" y="1341468"/>
              <a:ext cx="5316168" cy="1674783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0F0EC4-CB15-B09E-425E-37E61E810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92710" y="3094314"/>
              <a:ext cx="1516117" cy="3623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44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Adversarial machine learning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237C4-1117-16AE-F89B-3050EC16CA1A}"/>
              </a:ext>
            </a:extLst>
          </p:cNvPr>
          <p:cNvSpPr txBox="1"/>
          <p:nvPr/>
        </p:nvSpPr>
        <p:spPr>
          <a:xfrm>
            <a:off x="769433" y="1575952"/>
            <a:ext cx="105396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Adversarial machine learning</a:t>
            </a:r>
            <a:r>
              <a:rPr lang="ru-RU" dirty="0"/>
              <a:t> – это боковая ветвь машинного обучения, ставшая основой для разработки инструментов, которые могут создать помехи в работе системы, основанной на алгоритмах машинного обучения.</a:t>
            </a:r>
          </a:p>
          <a:p>
            <a:endParaRPr lang="ru-RU" dirty="0"/>
          </a:p>
          <a:p>
            <a:r>
              <a:rPr lang="en-US" dirty="0"/>
              <a:t>Adversarial machine learning is the study of the attacks on machine learning algorithms, and of the defenses against such attacks.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AAD9A2-7513-00C1-9ECC-CF97FC7E5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32" y="3760467"/>
            <a:ext cx="5030536" cy="25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8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solidFill>
                  <a:schemeClr val="bg1"/>
                </a:solidFill>
                <a:latin typeface="+mn-lt"/>
              </a:rPr>
              <a:t>Adversarial machine learning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91B5004-CD5F-FD3F-3E3D-75262E8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60" y="1331992"/>
            <a:ext cx="8940722" cy="2936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effectLst/>
                <a:ea typeface="Times New Roman" panose="02020603050405020304" pitchFamily="18" charset="0"/>
              </a:rPr>
              <a:t>Cостязательная</a:t>
            </a:r>
            <a:r>
              <a:rPr lang="ru-RU" sz="2000" b="1" dirty="0">
                <a:effectLst/>
                <a:ea typeface="Times New Roman" panose="02020603050405020304" pitchFamily="18" charset="0"/>
              </a:rPr>
              <a:t> атака (</a:t>
            </a:r>
            <a:r>
              <a:rPr lang="ru-RU" sz="2000" b="1" dirty="0" err="1">
                <a:effectLst/>
                <a:ea typeface="Times New Roman" panose="02020603050405020304" pitchFamily="18" charset="0"/>
              </a:rPr>
              <a:t>adversarial</a:t>
            </a:r>
            <a:r>
              <a:rPr lang="ru-RU" sz="2000" b="1" dirty="0">
                <a:effectLst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effectLst/>
                <a:ea typeface="Times New Roman" panose="02020603050405020304" pitchFamily="18" charset="0"/>
              </a:rPr>
              <a:t>attack</a:t>
            </a:r>
            <a:r>
              <a:rPr lang="ru-RU" sz="2000" b="1" dirty="0">
                <a:effectLst/>
                <a:ea typeface="Times New Roman" panose="02020603050405020304" pitchFamily="18" charset="0"/>
              </a:rPr>
              <a:t>)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—способ обмануть нейронную сеть с целью изменения «ответа» системы на необходимый злоумышленнику. 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effectLst/>
                <a:ea typeface="Times New Roman" panose="02020603050405020304" pitchFamily="18" charset="0"/>
              </a:rPr>
              <a:t>Состязательный пример (аdversarial sample) —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некий пример тестовых данных, в который внесены искажения, приводящие к некорректному распознаванию. Иногда переводят как «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вредоносный экземпляр данных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».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90CD4-488C-9A69-0280-82222EE8F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22" y="3818961"/>
            <a:ext cx="6649074" cy="2604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AC11E6-EA2E-38C5-BD8D-BBE57B1B3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75" y="2713761"/>
            <a:ext cx="1430477" cy="14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Злоумышленник в системах ИИ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91B5004-CD5F-FD3F-3E3D-75262E8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60" y="1331992"/>
            <a:ext cx="10778178" cy="2936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Злоумышленники могут иметь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различный уровень доступа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 системе и разный уровень знаний о ней.</a:t>
            </a: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Злоумышленники могут преследовать </a:t>
            </a: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различные цели: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снижение точности работы модели, которая ведет к снижению достоверности классификации;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неправильная классификация, при которой модель будет неверно определять классы; 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целевая неправильная классификация, которая заставляет модель определять объекты как класс, заранее выбранный злоумышленником; </a:t>
            </a:r>
            <a:endParaRPr lang="ru-RU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неправильная классификация источника и цели, при которой все объекты определенного класса будут классифицироваться как другой выбранный злоумышленником класс.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77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Уязвимости систем ИИ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91B5004-CD5F-FD3F-3E3D-75262E8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60" y="1331993"/>
            <a:ext cx="10778178" cy="3429194"/>
          </a:xfrm>
        </p:spPr>
        <p:txBody>
          <a:bodyPr>
            <a:noAutofit/>
          </a:bodyPr>
          <a:lstStyle/>
          <a:p>
            <a:pPr indent="0" algn="just"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Уязвимость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это свойство системы, ее недостаток или слабость, которая может быть использована для реализации угроз безопасности информации.</a:t>
            </a:r>
          </a:p>
          <a:p>
            <a:pPr indent="0" algn="just">
              <a:buNone/>
            </a:pP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Слабости </a:t>
            </a:r>
            <a:r>
              <a:rPr lang="ru-RU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 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уязвимости систем, основанных на искусственном интеллекте: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обучающая выборка принципиально не может отражать всех данных генеральной совокупности;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процесс обучения модели и дальнейшего принятия ею решений скрыт от разработчика и оператора системы;</a:t>
            </a:r>
          </a:p>
          <a:p>
            <a:pPr algn="just">
              <a:lnSpc>
                <a:spcPct val="10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параметры обученной модели отражают информацию о данных обучающей выборки, что делает потенциально возможным их получение;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сравнительно легко получить «теневую», или суррогатную модель за счет изучения защищаемой модели, как «черного ящика».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708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Цели злоумышленников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691B5004-CD5F-FD3F-3E3D-75262E82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60" y="1331993"/>
            <a:ext cx="10778178" cy="256481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алгоритмы получения признаков из результатов измерений и сами результаты измерений;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алгоритмы обучения модели и значения </a:t>
            </a:r>
            <a:r>
              <a:rPr lang="ru-R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гиперпараметров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значения параметров обученной модели;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доверительные вероятности принимаемых решений и сами принимаемые классификатором решения;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полученная в ходе обучения граница принятия решений (гиперплоскость в n-мерном пространстве).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DAB0F3-2588-FC8D-46D4-70ED9A393185}"/>
              </a:ext>
            </a:extLst>
          </p:cNvPr>
          <p:cNvSpPr txBox="1"/>
          <p:nvPr/>
        </p:nvSpPr>
        <p:spPr>
          <a:xfrm>
            <a:off x="599088" y="4662163"/>
            <a:ext cx="107781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Компоненты машинного обучения могут быть </a:t>
            </a:r>
            <a:r>
              <a:rPr lang="ru-RU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целями атак</a:t>
            </a:r>
            <a:r>
              <a:rPr lang="ru-RU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злоумышленников, использующих различные </a:t>
            </a:r>
            <a:r>
              <a:rPr lang="ru-RU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техники и обладающих различными знаниями</a:t>
            </a:r>
            <a:r>
              <a:rPr lang="ru-RU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о системе.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21882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072595-021F-B497-0E23-8677B936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90" y="974301"/>
            <a:ext cx="10263220" cy="5599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D3109-7FB4-47DE-A262-0718AD4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33" y="215000"/>
            <a:ext cx="8858391" cy="363175"/>
          </a:xfrm>
        </p:spPr>
        <p:txBody>
          <a:bodyPr>
            <a:noAutofit/>
          </a:bodyPr>
          <a:lstStyle/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Название данного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A130DA9-B343-5E4C-AD28-7F1D7FE0E08B}"/>
              </a:ext>
            </a:extLst>
          </p:cNvPr>
          <p:cNvGrpSpPr/>
          <p:nvPr/>
        </p:nvGrpSpPr>
        <p:grpSpPr>
          <a:xfrm>
            <a:off x="0" y="-1295"/>
            <a:ext cx="12192000" cy="6859295"/>
            <a:chOff x="0" y="-1295"/>
            <a:chExt cx="12192000" cy="6859295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332F62-D814-F245-8633-F470EC846693}"/>
                </a:ext>
              </a:extLst>
            </p:cNvPr>
            <p:cNvSpPr/>
            <p:nvPr/>
          </p:nvSpPr>
          <p:spPr>
            <a:xfrm>
              <a:off x="0" y="-1295"/>
              <a:ext cx="12192000" cy="815362"/>
            </a:xfrm>
            <a:prstGeom prst="rect">
              <a:avLst/>
            </a:prstGeom>
            <a:solidFill>
              <a:srgbClr val="1644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ACBAC73-3C97-8449-A1C7-2913A114B184}"/>
                </a:ext>
              </a:extLst>
            </p:cNvPr>
            <p:cNvSpPr/>
            <p:nvPr/>
          </p:nvSpPr>
          <p:spPr>
            <a:xfrm>
              <a:off x="0" y="-1295"/>
              <a:ext cx="434898" cy="815362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4ADD82AB-4142-294B-B3AB-629AA31DF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3639" y="284039"/>
              <a:ext cx="2852550" cy="3023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DE39A9-BB55-CE49-8A4E-314365ADBC35}"/>
                </a:ext>
              </a:extLst>
            </p:cNvPr>
            <p:cNvSpPr txBox="1"/>
            <p:nvPr/>
          </p:nvSpPr>
          <p:spPr>
            <a:xfrm>
              <a:off x="9133822" y="5427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ru-RU" dirty="0">
                <a:solidFill>
                  <a:srgbClr val="BDD7DA"/>
                </a:solidFill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23C29AF-4979-664E-A308-DB4151861FD9}"/>
                </a:ext>
              </a:extLst>
            </p:cNvPr>
            <p:cNvSpPr/>
            <p:nvPr/>
          </p:nvSpPr>
          <p:spPr>
            <a:xfrm>
              <a:off x="0" y="6354000"/>
              <a:ext cx="434898" cy="504000"/>
            </a:xfrm>
            <a:prstGeom prst="rect">
              <a:avLst/>
            </a:prstGeom>
            <a:solidFill>
              <a:srgbClr val="BD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14886D00-95FA-074C-9189-22018D84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908" y="6423437"/>
            <a:ext cx="278780" cy="365125"/>
          </a:xfrm>
        </p:spPr>
        <p:txBody>
          <a:bodyPr/>
          <a:lstStyle/>
          <a:p>
            <a:fld id="{6F4A58D1-BA21-47B3-8436-F592878A83E3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3C0A591-F12A-9060-0143-B041337842B9}"/>
              </a:ext>
            </a:extLst>
          </p:cNvPr>
          <p:cNvSpPr txBox="1">
            <a:spLocks/>
          </p:cNvSpPr>
          <p:nvPr/>
        </p:nvSpPr>
        <p:spPr>
          <a:xfrm>
            <a:off x="748835" y="219117"/>
            <a:ext cx="8858391" cy="36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b="1" dirty="0">
                <a:solidFill>
                  <a:schemeClr val="bg1"/>
                </a:solidFill>
                <a:latin typeface="+mn-lt"/>
              </a:rPr>
              <a:t>Таксономия атак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2600" b="1" dirty="0">
                <a:solidFill>
                  <a:schemeClr val="bg1"/>
                </a:solidFill>
                <a:latin typeface="+mn-lt"/>
              </a:rPr>
              <a:t>от </a:t>
            </a:r>
            <a:r>
              <a:rPr lang="en-US" sz="2600" b="1" dirty="0">
                <a:solidFill>
                  <a:schemeClr val="bg1"/>
                </a:solidFill>
                <a:latin typeface="+mn-lt"/>
              </a:rPr>
              <a:t>NIST</a:t>
            </a:r>
            <a:endParaRPr lang="ru-RU" sz="26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02A70F-C4B7-156F-EE44-419545D79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369" y="5253078"/>
            <a:ext cx="1261241" cy="1261241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E80899C-735D-E19B-02F0-3523FD918BE4}"/>
              </a:ext>
            </a:extLst>
          </p:cNvPr>
          <p:cNvCxnSpPr/>
          <p:nvPr/>
        </p:nvCxnSpPr>
        <p:spPr>
          <a:xfrm>
            <a:off x="8532283" y="3979333"/>
            <a:ext cx="65617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8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1500</Words>
  <Application>Microsoft Office PowerPoint</Application>
  <PresentationFormat>Широкоэкранный</PresentationFormat>
  <Paragraphs>230</Paragraphs>
  <Slides>27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Helvetica Neue</vt:lpstr>
      <vt:lpstr>Symbol</vt:lpstr>
      <vt:lpstr>Times New Roman</vt:lpstr>
      <vt:lpstr>Office Theme</vt:lpstr>
      <vt:lpstr>Презентация PowerPoint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Название данного слайда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Korolkov</dc:creator>
  <cp:lastModifiedBy>Alisa Vorobeva</cp:lastModifiedBy>
  <cp:revision>41</cp:revision>
  <dcterms:created xsi:type="dcterms:W3CDTF">2019-09-07T19:15:09Z</dcterms:created>
  <dcterms:modified xsi:type="dcterms:W3CDTF">2024-11-05T18:23:49Z</dcterms:modified>
</cp:coreProperties>
</file>