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f742acbb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f742acbb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742acbb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f742acbb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742acbb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f742acbb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f742acbb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f742acbb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f742acbb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f742acbb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f742acbb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f742acbb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f742acbb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f742acbb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750" y="0"/>
            <a:ext cx="3141226" cy="504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Что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такое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Система Z 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/>
              <a:t>-Система Z является мандатной моделью безопасности.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/>
              <a:t>-Система Z – разработана Джон Маклин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/>
              <a:t>-Система Z выражается в терминах набора субъектов и объектов, с каждым из которых связан уровень безопасности. 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/>
              <a:t>-Совокупность уровней безопасности для каждого субъекта и объекта в некоторый момент времени описывает состояние системы.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Система Z и БЛМ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264750" y="1307850"/>
            <a:ext cx="41784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SIMPLE CONFIDENTIALITY RULE: Простое правило конфиденциальности гласит, что Субъект может читать файлы только на том же уровне секретности и нижнем уровне секретности, но не на верхнем уровне секретности, в связи с чем мы называем это правило  NO READ-UP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STAR CONFIDENTIALITY RULE: Правило конфиденциальности Star гласит, что Субъект может записывать файлы только на одном и том же уровне секретности и верхнем уровне секретности, но не на нижнем уровне секретности, в связи с чем мы называем это правило NO WRITE-DOWN 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STRONG STAR CONFIDENTIALITY RULE:  Правило строгой конфиденциальности Star является </a:t>
            </a:r>
            <a:r>
              <a:rPr lang="vi" sz="1200"/>
              <a:t>высоко защищенным</a:t>
            </a:r>
            <a:r>
              <a:rPr lang="vi" sz="1200"/>
              <a:t> и самым строгим, которое гласит, что Субъект может читать и записывать файлы только на одном и том же уровне секретности, а не на верхнем уровне секретности или нижнем уровне секретности, в связи с чем мы назовите это правило NO READ WRITE UP DOWN </a:t>
            </a:r>
            <a:endParaRPr sz="12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25" y="1460250"/>
            <a:ext cx="4267276" cy="239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Система Z и БЛМ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93175" y="1307850"/>
            <a:ext cx="417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Система Z удовлетворяет БЛМ, если во всех состояниях системы комбинации уровней субъектов и объектов таковы, что в этом состоянии никакой субъект не может осуществить запись вниз или чтение сверху.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Если в некотором состоянии секретный субъект захотел прочитать совершенно секретный объект, то до тех пор, пока система удовлетворяет БЛМ, осуществить это будет невозможно.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«Деклассификация» объекта от совершенно секретного до секретного (по желанию совершенно секретного пользователя) возможна и это приводит нарушении безопасности системы.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25" y="1460250"/>
            <a:ext cx="4267276" cy="239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Решение проблемы Z –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-Описанная выше проблема является справедливой для модели БЛМ в «ее классической формулировке».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-Но требования сильного и слабого спокойства снимают данную проблему.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Сильное и слабое спокойство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vi" sz="1400">
                <a:latin typeface="Montserrat"/>
                <a:ea typeface="Montserrat"/>
                <a:cs typeface="Montserrat"/>
                <a:sym typeface="Montserrat"/>
              </a:rPr>
              <a:t>-Правило сильного спокойствия гласит, что уровни безопасности субъектов и объектов никогда не меняются в ходе системной операции.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vi" sz="1400">
                <a:latin typeface="Montserrat"/>
                <a:ea typeface="Montserrat"/>
                <a:cs typeface="Montserrat"/>
                <a:sym typeface="Montserrat"/>
              </a:rPr>
              <a:t>-Правило слабого спокойствия гласит, что уровни безопасности субъектов и объектов никогда не меняются в ходе системной операции таким образом, чтобы нарушить заданную политику безопасности.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Montserrat"/>
                <a:ea typeface="Montserrat"/>
                <a:cs typeface="Montserrat"/>
                <a:sym typeface="Montserrat"/>
              </a:rPr>
              <a:t>-Фактически система Z описывает алгебру моделей, самой строгой из которых (основание) является БЛМ с сильным спокойствием (ни один субъект модели не может изменить свою классификацию), а самой слабой (вершина)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Montserrat"/>
                <a:ea typeface="Montserrat"/>
                <a:cs typeface="Montserrat"/>
                <a:sym typeface="Montserrat"/>
              </a:rPr>
              <a:t>- БЛМ в классической формулировке, без ограничений для субъектов на изменение классификации.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1114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