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5ffcfa5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5ffcfa5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5ffcfa5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5ffcfa5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65ffcfa5e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65ffcfa5e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65ffcfa5e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65ffcfa5e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65ffcfa5e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65ffcfa5e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206525" y="1733100"/>
            <a:ext cx="47598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/>
              <a:t>Хэш Функция SHA - 3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85325" y="4269150"/>
            <a:ext cx="3610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540"/>
              <a:t>Выполнил: Чу Ван Доан - N3247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1540"/>
              <a:t>Проверил: Виталий Роговой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История создания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Конкурс SHA-3 был завершен в 2012 году, победителем которого стала функция Keccak. Функция Keccak была разработана бельгийским инженером Винсентом Ридом в 2008 году. Она основана на алгоритме Keccak, который был разработан в рамках проекта NESSIE, финансируемого Европейской комиссией.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Основные моменты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Хэш бывает размера: 224, 256, 384, 512 (в начальной версии «Keccak» были 768 и 1024, но их убрали из соображений скорости и производительности)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Сам алгоритм построен по принципу криптографической губки. Это значит что данные сначала «впитываются» в губку, при котором исходное сообщение подвергается многораундовым перестановкам, затем результат «отжимается» из губки.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SHA-3 (Keccak)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2603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Алгоритм хеширования переменной разрядности, состоящий из двух этапов: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Absorbing (впитывание). Исходное сообщение M подвергается многораундовым перестановкам f.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Squeezing (отжатие). Вывод получившегося в результате перестановок значения Z.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400" y="1619075"/>
            <a:ext cx="4267200" cy="215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Этапы алгоритма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vi"/>
              <a:t>Дополнение</a:t>
            </a:r>
            <a:r>
              <a:rPr lang="vi"/>
              <a:t>: Исходное сообщение M дополняется до строки P длинный, кратной r(rate), с помощью pad-функции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vi"/>
              <a:t>Размер состояния: </a:t>
            </a:r>
            <a:r>
              <a:rPr lang="vi"/>
              <a:t>Размер части состояния r, который записывается и считывается, называется «скоростью» (англ. rate), а размер части c, которая нетронута вводом/выводом, называется «емкостью» (англ. capacity)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vi"/>
              <a:t>Впитывание</a:t>
            </a:r>
            <a:r>
              <a:rPr lang="vi"/>
              <a:t>: Каждый блок Pi дополняется нулями до строки длины r+c бит и суммируется по модулю 2 со строкой состояния S аналогичной длины Перед началом работы функции все элементы S равны нулю. Далее — строка, полученная применением функции перестановок к результату предыдущего шага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vi"/>
              <a:t>Отжимание</a:t>
            </a:r>
            <a:r>
              <a:rPr lang="vi"/>
              <a:t>: Пока длина меньше d (количество бит в результате хеш-функции), к длине добавляется r первых бит состояния S после каждого прибавления к S применяется функция перестановок Затем все обрезается до длины d бит Строка длины d бит возвращается в качестве результата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03500" y="2234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