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25" y="102325"/>
            <a:ext cx="754837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831675" y="4836725"/>
            <a:ext cx="1166400" cy="1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Times New Roman"/>
                <a:ea typeface="Times New Roman"/>
                <a:cs typeface="Times New Roman"/>
                <a:sym typeface="Times New Roman"/>
              </a:rPr>
              <a:t>a. Encryption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346850" y="4808100"/>
            <a:ext cx="1166400" cy="1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Times New Roman"/>
                <a:ea typeface="Times New Roman"/>
                <a:cs typeface="Times New Roman"/>
                <a:sym typeface="Times New Roman"/>
              </a:rPr>
              <a:t>b. Decryption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