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5" autoAdjust="0"/>
  </p:normalViewPr>
  <p:slideViewPr>
    <p:cSldViewPr snapToObjects="1">
      <p:cViewPr>
        <p:scale>
          <a:sx n="88" d="100"/>
          <a:sy n="88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33B854A-98B9-E7BC-AD0D-1B7E7DA8BB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210D929-AAA4-4B84-6F96-2070A22160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BE505E7-9627-44DA-928F-F9D17F97E624}" type="datetimeFigureOut">
              <a:rPr lang="pl-PL"/>
              <a:pPr>
                <a:defRPr/>
              </a:pPr>
              <a:t>15.10.2022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2FFEA93-1BCA-6168-1B33-3EE6780C26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BDE95D5-AD33-1810-AB34-6ECF85BB2B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93D3521-89F3-4E57-B107-30D2B983F71F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F4F516A9-AF52-DE95-69F7-D59E2996D2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6808D33-A845-E3B8-C7E1-66F904F8037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E037777-5F16-49B7-9880-B4B62683B7CF}" type="datetimeFigureOut">
              <a:rPr lang="pl-PL"/>
              <a:pPr>
                <a:defRPr/>
              </a:pPr>
              <a:t>15.10.2022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8D45F3CB-AAFA-23FE-8592-3E20A61AB4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B0EDE6E6-9EE5-24B9-C256-BC065343D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1E9B049-38E3-E66D-07FC-FD8DCB7301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F827C1B-4A9B-9352-2D17-7821BD016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B2402D4-03B5-480B-90F5-C024708DE238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6D311B25-3DCE-2E04-84C9-5F64F83F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EC3D050A-7CE4-E9D4-5442-32E18E8BFA95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4" name="Obraz 5">
            <a:extLst>
              <a:ext uri="{FF2B5EF4-FFF2-40B4-BE49-F238E27FC236}">
                <a16:creationId xmlns:a16="http://schemas.microsoft.com/office/drawing/2014/main" id="{036838E6-2D4A-853F-8C48-6D3AD8717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583761071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A057354-6FA2-87C7-E15F-F9E75A6ED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F64C158-1FA5-AF6D-CB14-DB8B92BEC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2460705-0EA2-42E6-AA25-EFEBBE506D35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4671374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BAD77BBD-C847-1AF3-5629-9A028E9FE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Obraz 4">
            <a:extLst>
              <a:ext uri="{FF2B5EF4-FFF2-40B4-BE49-F238E27FC236}">
                <a16:creationId xmlns:a16="http://schemas.microsoft.com/office/drawing/2014/main" id="{5CEC3D35-8839-5065-CAD3-F8E92331F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5105612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57E6A188-21AB-A8D3-9DA7-F5BBE4971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1362BAD3-A2EB-EAAF-CA9F-139D61DCA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ED10CD9-5BE9-446E-8352-6FEC2FB7895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635315043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89964348-05F7-51A8-2F8A-9910A36B6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67318F87-F4AF-D95F-0776-B10B7E484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32D155D-EA9B-4981-969F-4EC3EA5CEE5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941639217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DC382E12-4374-0D86-0445-95B7A727B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4">
            <a:extLst>
              <a:ext uri="{FF2B5EF4-FFF2-40B4-BE49-F238E27FC236}">
                <a16:creationId xmlns:a16="http://schemas.microsoft.com/office/drawing/2014/main" id="{3EC38EBC-5CEE-CD17-5931-A2D9F0787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21883E4-0D83-4356-A51C-95F2938AC19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53364837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A48AC68D-6ED6-77AD-A4A3-655F1278A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8F1BCAAE-2C93-79C0-22C4-6B2E58968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1E3ADD4-D3BB-47D9-87D7-3E9250DB983B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85422163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03E7C992-B177-8FAD-4CD7-996A4F9FC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99BB00C8-976E-ACDA-6742-2E0444F38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2992D39-5BBC-4D29-AD11-3F30BB7734E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84416984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3D21D02B-6D4F-29AF-7D5F-32F4EC156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1D930153-C63A-2EB7-2DB9-177C00057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EFC3BEF-0CB2-4ACB-845D-F53E2F876CF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27165146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05BC7893-92C1-2843-ECAC-14BA15022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ADB82A79-EF32-0D64-1256-DF8A2016B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DDC33DD-7E74-48D5-9703-C93A70A15D35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0167105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F0734786-7457-A503-823A-DCB45CEE6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0883F43A-01AE-74EC-AD9F-5ED10EA7D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C2DC3276-14E4-5947-1060-45E755CDFD7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350" y="115888"/>
            <a:ext cx="7615238" cy="1728787"/>
          </a:xfrm>
        </p:spPr>
        <p:txBody>
          <a:bodyPr/>
          <a:lstStyle/>
          <a:p>
            <a:pPr algn="ctr"/>
            <a:r>
              <a:rPr lang="pl-PL" altLang="pl-PL" sz="4400" dirty="0"/>
              <a:t>System Oceniania Urzędników Państwowych</a:t>
            </a:r>
          </a:p>
        </p:txBody>
      </p:sp>
      <p:sp>
        <p:nvSpPr>
          <p:cNvPr id="2" name="Symbol zastępczy tekstu 2">
            <a:extLst>
              <a:ext uri="{FF2B5EF4-FFF2-40B4-BE49-F238E27FC236}">
                <a16:creationId xmlns:a16="http://schemas.microsoft.com/office/drawing/2014/main" id="{6134B139-C4A6-9AF0-CD1D-AD7E4E85B522}"/>
              </a:ext>
            </a:extLst>
          </p:cNvPr>
          <p:cNvSpPr txBox="1">
            <a:spLocks/>
          </p:cNvSpPr>
          <p:nvPr/>
        </p:nvSpPr>
        <p:spPr bwMode="auto">
          <a:xfrm>
            <a:off x="1691680" y="2420888"/>
            <a:ext cx="7111182" cy="187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pl-PL" altLang="pl-PL" sz="2400" kern="0" dirty="0"/>
              <a:t>Autor: Bartosz Sulima 234310</a:t>
            </a:r>
          </a:p>
          <a:p>
            <a:pPr algn="ctr"/>
            <a:r>
              <a:rPr lang="pl-PL" altLang="pl-PL" sz="2400" kern="0" dirty="0"/>
              <a:t>Opiekun pracy dyplomowej: Dr. Inż. </a:t>
            </a:r>
            <a:r>
              <a:rPr lang="pl-PL" altLang="pl-PL" sz="2400" kern="0"/>
              <a:t>Paweł Głuchowski</a:t>
            </a:r>
            <a:endParaRPr lang="pl-PL" altLang="pl-PL" sz="2400" kern="0" dirty="0"/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tekstu 1">
            <a:extLst>
              <a:ext uri="{FF2B5EF4-FFF2-40B4-BE49-F238E27FC236}">
                <a16:creationId xmlns:a16="http://schemas.microsoft.com/office/drawing/2014/main" id="{C9D13ACD-8C19-98DC-AEDF-6D16953FF62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03763" y="2492375"/>
            <a:ext cx="4314825" cy="11525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3315" name="Symbol zastępczy obrazu 2">
            <a:extLst>
              <a:ext uri="{FF2B5EF4-FFF2-40B4-BE49-F238E27FC236}">
                <a16:creationId xmlns:a16="http://schemas.microsoft.com/office/drawing/2014/main" id="{64D3637A-FCD4-50E0-FB02-FAB212AFFB51}"/>
              </a:ext>
            </a:extLst>
          </p:cNvPr>
          <p:cNvSpPr>
            <a:spLocks noGrp="1" noTextEdit="1"/>
          </p:cNvSpPr>
          <p:nvPr>
            <p:ph type="pic" idx="1"/>
          </p:nvPr>
        </p:nvSpPr>
        <p:spPr>
          <a:xfrm>
            <a:off x="1403350" y="115888"/>
            <a:ext cx="3168650" cy="6626225"/>
          </a:xfrm>
        </p:spPr>
      </p:sp>
      <p:sp>
        <p:nvSpPr>
          <p:cNvPr id="13316" name="Symbol zastępczy tekstu 3">
            <a:extLst>
              <a:ext uri="{FF2B5EF4-FFF2-40B4-BE49-F238E27FC236}">
                <a16:creationId xmlns:a16="http://schemas.microsoft.com/office/drawing/2014/main" id="{504309CE-14CE-F4A9-B4D2-E2A799D3D0F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4703763" y="115888"/>
            <a:ext cx="4314825" cy="2233612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3317" name="Symbol zastępczy zawartości 4">
            <a:extLst>
              <a:ext uri="{FF2B5EF4-FFF2-40B4-BE49-F238E27FC236}">
                <a16:creationId xmlns:a16="http://schemas.microsoft.com/office/drawing/2014/main" id="{5BDAF683-5B15-CC44-8FB4-79147816BAA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703763" y="3860800"/>
            <a:ext cx="4314825" cy="2881313"/>
          </a:xfrm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8FE7252F-3B1D-5063-4265-EF7F5AF78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C326E49C-968D-B739-18EE-F5642848C8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8B29EF40-21F8-9104-15EF-51329AD7644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ymbol zastępczy obrazu 1">
            <a:extLst>
              <a:ext uri="{FF2B5EF4-FFF2-40B4-BE49-F238E27FC236}">
                <a16:creationId xmlns:a16="http://schemas.microsoft.com/office/drawing/2014/main" id="{D2AFD509-574B-6966-093A-72C93A477881}"/>
              </a:ext>
            </a:extLst>
          </p:cNvPr>
          <p:cNvSpPr>
            <a:spLocks noGrp="1" noTextEdit="1"/>
          </p:cNvSpPr>
          <p:nvPr>
            <p:ph type="pic" idx="1"/>
          </p:nvPr>
        </p:nvSpPr>
        <p:spPr>
          <a:xfrm>
            <a:off x="755650" y="1844675"/>
            <a:ext cx="3671888" cy="4968875"/>
          </a:xfrm>
        </p:spPr>
      </p:sp>
      <p:sp>
        <p:nvSpPr>
          <p:cNvPr id="15363" name="Symbol zastępczy zawartości 2">
            <a:extLst>
              <a:ext uri="{FF2B5EF4-FFF2-40B4-BE49-F238E27FC236}">
                <a16:creationId xmlns:a16="http://schemas.microsoft.com/office/drawing/2014/main" id="{E1155B41-CF97-5CA5-473D-5068D762408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0" y="1844675"/>
            <a:ext cx="4464050" cy="496887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5364" name="Symbol zastępczy tekstu 3">
            <a:extLst>
              <a:ext uri="{FF2B5EF4-FFF2-40B4-BE49-F238E27FC236}">
                <a16:creationId xmlns:a16="http://schemas.microsoft.com/office/drawing/2014/main" id="{84FA40CB-48ED-27CB-905B-E45ECA2102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262938" cy="865187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5365" name="Symbol zastępczy tekstu 4">
            <a:extLst>
              <a:ext uri="{FF2B5EF4-FFF2-40B4-BE49-F238E27FC236}">
                <a16:creationId xmlns:a16="http://schemas.microsoft.com/office/drawing/2014/main" id="{D7082102-8AF9-3153-33E4-E9B13EEE86F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20775"/>
            <a:ext cx="8280400" cy="508000"/>
          </a:xfrm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zawartości 1">
            <a:extLst>
              <a:ext uri="{FF2B5EF4-FFF2-40B4-BE49-F238E27FC236}">
                <a16:creationId xmlns:a16="http://schemas.microsoft.com/office/drawing/2014/main" id="{78C32955-AFD1-902A-A6A5-73E35B0D9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4032250" cy="5113338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6387" name="Symbol zastępczy zawartości 2">
            <a:extLst>
              <a:ext uri="{FF2B5EF4-FFF2-40B4-BE49-F238E27FC236}">
                <a16:creationId xmlns:a16="http://schemas.microsoft.com/office/drawing/2014/main" id="{E78639D3-430D-AF16-8B28-166C1DF2739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932363" y="1628775"/>
            <a:ext cx="4108450" cy="5113338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6388" name="Symbol zastępczy tekstu 3">
            <a:extLst>
              <a:ext uri="{FF2B5EF4-FFF2-40B4-BE49-F238E27FC236}">
                <a16:creationId xmlns:a16="http://schemas.microsoft.com/office/drawing/2014/main" id="{B594D0B2-4964-D4C2-C383-1EF05E8A8C2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44450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8921A35D-B347-50B3-AF24-BE24BE0E669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549275"/>
            <a:ext cx="8285163" cy="863600"/>
          </a:xfrm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zawartości 1">
            <a:extLst>
              <a:ext uri="{FF2B5EF4-FFF2-40B4-BE49-F238E27FC236}">
                <a16:creationId xmlns:a16="http://schemas.microsoft.com/office/drawing/2014/main" id="{0FD3618D-0317-C424-99B2-B2BFD40DA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4049713" cy="518477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7411" name="Symbol zastępczy zawartości 2">
            <a:extLst>
              <a:ext uri="{FF2B5EF4-FFF2-40B4-BE49-F238E27FC236}">
                <a16:creationId xmlns:a16="http://schemas.microsoft.com/office/drawing/2014/main" id="{8662E12C-8B39-8237-C90F-EA24D9D7DB07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003800" y="1628775"/>
            <a:ext cx="4051300" cy="518477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0D2076C0-DBC4-E6E1-9CA2-1CC9AC9FD9C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262938" cy="865187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7413" name="Symbol zastępczy tekstu 4">
            <a:extLst>
              <a:ext uri="{FF2B5EF4-FFF2-40B4-BE49-F238E27FC236}">
                <a16:creationId xmlns:a16="http://schemas.microsoft.com/office/drawing/2014/main" id="{A091E707-B543-5C71-34F2-76698B37E5B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20775"/>
            <a:ext cx="4049713" cy="508000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7414" name="Symbol zastępczy tekstu 5">
            <a:extLst>
              <a:ext uri="{FF2B5EF4-FFF2-40B4-BE49-F238E27FC236}">
                <a16:creationId xmlns:a16="http://schemas.microsoft.com/office/drawing/2014/main" id="{71409A6C-DBE6-F98F-C3CB-FD0ADF50DF3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03800" y="1120775"/>
            <a:ext cx="4051300" cy="508000"/>
          </a:xfrm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ytuł 1">
            <a:extLst>
              <a:ext uri="{FF2B5EF4-FFF2-40B4-BE49-F238E27FC236}">
                <a16:creationId xmlns:a16="http://schemas.microsoft.com/office/drawing/2014/main" id="{190AFB14-19CF-B26D-2F0B-0FB44C44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15888"/>
            <a:ext cx="3311525" cy="1319212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8435" name="Symbol zastępczy zawartości 2">
            <a:extLst>
              <a:ext uri="{FF2B5EF4-FFF2-40B4-BE49-F238E27FC236}">
                <a16:creationId xmlns:a16="http://schemas.microsoft.com/office/drawing/2014/main" id="{80E475DE-FAC9-EED2-FBA3-F470A9B8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200" y="115888"/>
            <a:ext cx="4895850" cy="66262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8436" name="Symbol zastępczy tekstu 3">
            <a:extLst>
              <a:ext uri="{FF2B5EF4-FFF2-40B4-BE49-F238E27FC236}">
                <a16:creationId xmlns:a16="http://schemas.microsoft.com/office/drawing/2014/main" id="{6DD429DB-99AD-0E3D-A309-5D4A4BB99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1435100"/>
            <a:ext cx="3311525" cy="5307013"/>
          </a:xfrm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ytuł 1">
            <a:extLst>
              <a:ext uri="{FF2B5EF4-FFF2-40B4-BE49-F238E27FC236}">
                <a16:creationId xmlns:a16="http://schemas.microsoft.com/office/drawing/2014/main" id="{8630E2BC-8D82-8820-AA55-840F23E3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15888"/>
            <a:ext cx="3311525" cy="1319212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9459" name="Symbol zastępczy zawartości 2">
            <a:extLst>
              <a:ext uri="{FF2B5EF4-FFF2-40B4-BE49-F238E27FC236}">
                <a16:creationId xmlns:a16="http://schemas.microsoft.com/office/drawing/2014/main" id="{8FF255E4-E6F9-9595-7B21-7ED0904F9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200" y="115888"/>
            <a:ext cx="4895850" cy="66262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9460" name="Symbol zastępczy tekstu 3">
            <a:extLst>
              <a:ext uri="{FF2B5EF4-FFF2-40B4-BE49-F238E27FC236}">
                <a16:creationId xmlns:a16="http://schemas.microsoft.com/office/drawing/2014/main" id="{64FEA547-B029-CA12-C3AB-45A584AA1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1435100"/>
            <a:ext cx="3311525" cy="5307013"/>
          </a:xfrm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ytuł 1">
            <a:extLst>
              <a:ext uri="{FF2B5EF4-FFF2-40B4-BE49-F238E27FC236}">
                <a16:creationId xmlns:a16="http://schemas.microsoft.com/office/drawing/2014/main" id="{25B55C74-343F-AE75-59B7-339D96D2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250" y="4800600"/>
            <a:ext cx="5486400" cy="566738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20483" name="Symbol zastępczy obrazu 2">
            <a:extLst>
              <a:ext uri="{FF2B5EF4-FFF2-40B4-BE49-F238E27FC236}">
                <a16:creationId xmlns:a16="http://schemas.microsoft.com/office/drawing/2014/main" id="{E04DE21D-07C2-6DD9-95BB-45CDD3AFB904}"/>
              </a:ext>
            </a:extLst>
          </p:cNvPr>
          <p:cNvSpPr>
            <a:spLocks noGrp="1" noTextEdit="1"/>
          </p:cNvSpPr>
          <p:nvPr>
            <p:ph type="pic" idx="1"/>
          </p:nvPr>
        </p:nvSpPr>
        <p:spPr>
          <a:xfrm>
            <a:off x="755650" y="0"/>
            <a:ext cx="8388350" cy="4727575"/>
          </a:xfrm>
        </p:spPr>
      </p:sp>
      <p:sp>
        <p:nvSpPr>
          <p:cNvPr id="20484" name="Symbol zastępczy tekstu 3">
            <a:extLst>
              <a:ext uri="{FF2B5EF4-FFF2-40B4-BE49-F238E27FC236}">
                <a16:creationId xmlns:a16="http://schemas.microsoft.com/office/drawing/2014/main" id="{B284F128-6A85-E0D0-4B4D-232B95191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54250" y="5367338"/>
            <a:ext cx="5486400" cy="804862"/>
          </a:xfrm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prezentacja_v2_2017-03_pl</Template>
  <TotalTime>12</TotalTime>
  <Words>19</Words>
  <Application>Microsoft Office PowerPoint</Application>
  <PresentationFormat>Pokaz na ekranie (4:3)</PresentationFormat>
  <Paragraphs>3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Bartosz Sulima</dc:creator>
  <cp:lastModifiedBy>Bartosz Sulima</cp:lastModifiedBy>
  <cp:revision>1</cp:revision>
  <cp:lastPrinted>2017-02-27T13:04:48Z</cp:lastPrinted>
  <dcterms:created xsi:type="dcterms:W3CDTF">2022-10-15T15:10:02Z</dcterms:created>
  <dcterms:modified xsi:type="dcterms:W3CDTF">2022-10-15T15:22:55Z</dcterms:modified>
</cp:coreProperties>
</file>