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60fb70f6c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60fb70f6c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60fb70f6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60fb70f6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60fb70f6c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60fb70f6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0fb70f6c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0fb70f6c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0fb70f6c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0fb70f6c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60fb70f6c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60fb70f6c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60fb70f6c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60fb70f6c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60fb70f6c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60fb70f6c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c8ef89f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c8ef89f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c8ef89f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c8ef89f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c8ef89fa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c8ef89f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5c8ef89f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5c8ef89f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5c8ef89f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5c8ef89f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c8ef89f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5c8ef89f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5c8ef89fa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5c8ef89fa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5c8ef89f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5c8ef89f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70100" y="1007676"/>
            <a:ext cx="4773300" cy="1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전적관리시스템구축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29000" y="24484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www.Valo.GG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Runnig django test_django project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88" y="1277150"/>
            <a:ext cx="4071600" cy="3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040" y="1277150"/>
            <a:ext cx="4071600" cy="34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server 테스트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925" y="1111600"/>
            <a:ext cx="55340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200">
                <a:latin typeface="Lato"/>
                <a:ea typeface="Lato"/>
                <a:cs typeface="Lato"/>
                <a:sym typeface="Lato"/>
              </a:rPr>
              <a:t>test_django urls 가이드 양식에 맞게 설정 </a:t>
            </a:r>
            <a:endParaRPr sz="33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275" y="1578450"/>
            <a:ext cx="4978300" cy="2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 안에 urls &amp; view 설정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100"/>
              <a:t>blog/urls						blog/views</a:t>
            </a:r>
            <a:endParaRPr b="1" sz="2100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288" y="2315050"/>
            <a:ext cx="2808000" cy="15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875" y="2315050"/>
            <a:ext cx="2808000" cy="15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실행 =&gt; 서버 페이지 runnig</a:t>
            </a:r>
            <a:endParaRPr b="1" sz="3500"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325" y="1711050"/>
            <a:ext cx="40680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38" y="1711200"/>
            <a:ext cx="4067999" cy="25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F</a:t>
            </a:r>
            <a:r>
              <a:rPr b="1" lang="ko" sz="2200"/>
              <a:t>ronend: html로 간단하게 만든 Valo.gg 메인 화면</a:t>
            </a:r>
            <a:endParaRPr b="1" sz="22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525" y="1037212"/>
            <a:ext cx="6698849" cy="39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Html &amp; CSS</a:t>
            </a:r>
            <a:endParaRPr b="1" sz="4000"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00" y="1410250"/>
            <a:ext cx="4068001" cy="316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394" y="1410250"/>
            <a:ext cx="4248000" cy="31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00"/>
              <a:t>다음 목표 </a:t>
            </a:r>
            <a:endParaRPr b="1" sz="3700"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176300" y="1702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기본 django 설정은 익혔으니 test 백앤드와 프론트 앤드를 장고에 입혀보기</a:t>
            </a:r>
            <a:endParaRPr b="1"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000"/>
              <a:t> </a:t>
            </a:r>
            <a:endParaRPr b="1"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html, css, Js 좀더 익히기 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목차</a:t>
            </a:r>
            <a:endParaRPr b="1"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41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ko" sz="2200"/>
              <a:t>프로젝트 개요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ko" sz="2200"/>
              <a:t>시스템 구축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ko" sz="2200"/>
              <a:t>프로젝트 산출물 Test 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ko" sz="2200"/>
              <a:t>프로젝트 산출물 분석 &amp; 도출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ko" sz="2200"/>
              <a:t>To-be 설계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ko" sz="2200"/>
              <a:t>이행단계 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ko" sz="2200"/>
              <a:t>안정화단계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33025" y="458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300"/>
              <a:t>1-1. </a:t>
            </a:r>
            <a:r>
              <a:rPr b="1" lang="ko" sz="3300"/>
              <a:t>프로젝트 기간 </a:t>
            </a:r>
            <a:endParaRPr b="1" sz="33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773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500"/>
              <a:t> </a:t>
            </a:r>
            <a:r>
              <a:rPr b="1" lang="ko" sz="2500"/>
              <a:t>프로젝트 기간 : 2020. 06  ~ 2020. 07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500"/>
              <a:t> 서비스 오픈일정 : 2020. 07 ~ 2020. 08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1-2.</a:t>
            </a:r>
            <a:r>
              <a:rPr b="1" lang="ko" sz="3000"/>
              <a:t> 프로젝트 목적</a:t>
            </a:r>
            <a:endParaRPr b="1"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1. </a:t>
            </a:r>
            <a:r>
              <a:rPr lang="ko" sz="2200"/>
              <a:t>Riot의 신작 FPS 발로란트의 출시로 게임 플레이어들의 전적 검색을 용이하게 서비스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200"/>
              <a:t>2. 발로란트 공략, 전략 통계를 분석된 데이터 제공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200"/>
              <a:t>3. Client 들의 자유로운 커뮤니티 활성화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200"/>
              <a:t>4. 고정 회원률 상승, 유령회원 방지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1-3</a:t>
            </a:r>
            <a:r>
              <a:rPr b="1" lang="ko" sz="3000"/>
              <a:t>. 프로젝트 기대효과</a:t>
            </a:r>
            <a:endParaRPr b="1" sz="30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사용자 닉네임 검색을 통해 간편한 전적 검색 서비스로 편의성 제공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진입 장벽이 높은 게임의 단점을 보안하여 초보 유저들의 유입 극대화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패치흐름 마다 바뀌는 내용을 빠르게 제공 편의성 상승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커뮤니티 서비스를 통한 사용자들의 자유로운 소통으로 유령회원 증가 방지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전적, 성향 매칭 시스템으로 커뮤니티 활성화 극대화 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2-1. 시스템 구축 방안</a:t>
            </a:r>
            <a:endParaRPr b="1" sz="30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04050" y="1530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Framework 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200"/>
              <a:t>					                vs	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200"/>
              <a:t>   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200"/>
              <a:t> 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200"/>
              <a:t>                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528760"/>
            <a:ext cx="2608486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825" y="2507713"/>
            <a:ext cx="2447160" cy="9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Framework : django</a:t>
            </a:r>
            <a:endParaRPr b="1" sz="30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242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400" y="1102125"/>
            <a:ext cx="7038899" cy="372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28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버전 확인 후 로컬에 장고 설치 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 프로젝트 시험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998800" y="1548875"/>
            <a:ext cx="551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700" y="1465425"/>
            <a:ext cx="6361400" cy="32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django 테스트 프로젝트 준비 완료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0" y="1374612"/>
            <a:ext cx="4071425" cy="329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125" y="1374350"/>
            <a:ext cx="4071599" cy="329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